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0" r:id="rId2"/>
    <p:sldMasterId id="2147483666" r:id="rId3"/>
    <p:sldMasterId id="2147483664" r:id="rId4"/>
    <p:sldMasterId id="2147483649" r:id="rId5"/>
    <p:sldMasterId id="2147484872" r:id="rId6"/>
    <p:sldMasterId id="2147484956" r:id="rId7"/>
    <p:sldMasterId id="2147485885" r:id="rId8"/>
    <p:sldMasterId id="2147485909" r:id="rId9"/>
    <p:sldMasterId id="2147485921" r:id="rId10"/>
    <p:sldMasterId id="2147485945" r:id="rId11"/>
    <p:sldMasterId id="2147485957" r:id="rId12"/>
    <p:sldMasterId id="2147485969" r:id="rId13"/>
    <p:sldMasterId id="2147485983" r:id="rId14"/>
    <p:sldMasterId id="2147485985" r:id="rId15"/>
    <p:sldMasterId id="2147485997" r:id="rId16"/>
    <p:sldMasterId id="2147486010" r:id="rId17"/>
    <p:sldMasterId id="2147486034" r:id="rId18"/>
    <p:sldMasterId id="2147486046" r:id="rId19"/>
    <p:sldMasterId id="2147486058" r:id="rId20"/>
    <p:sldMasterId id="2147486070" r:id="rId21"/>
    <p:sldMasterId id="2147486379" r:id="rId22"/>
    <p:sldMasterId id="2147486391" r:id="rId23"/>
    <p:sldMasterId id="2147486403" r:id="rId24"/>
    <p:sldMasterId id="2147486415" r:id="rId25"/>
    <p:sldMasterId id="2147486427" r:id="rId26"/>
    <p:sldMasterId id="2147486439" r:id="rId27"/>
  </p:sldMasterIdLst>
  <p:notesMasterIdLst>
    <p:notesMasterId r:id="rId131"/>
  </p:notesMasterIdLst>
  <p:sldIdLst>
    <p:sldId id="261" r:id="rId28"/>
    <p:sldId id="328" r:id="rId29"/>
    <p:sldId id="329" r:id="rId30"/>
    <p:sldId id="330" r:id="rId31"/>
    <p:sldId id="331" r:id="rId32"/>
    <p:sldId id="332" r:id="rId33"/>
    <p:sldId id="333" r:id="rId34"/>
    <p:sldId id="334" r:id="rId35"/>
    <p:sldId id="335" r:id="rId36"/>
    <p:sldId id="336" r:id="rId37"/>
    <p:sldId id="337" r:id="rId38"/>
    <p:sldId id="338" r:id="rId39"/>
    <p:sldId id="267" r:id="rId40"/>
    <p:sldId id="286" r:id="rId41"/>
    <p:sldId id="341" r:id="rId42"/>
    <p:sldId id="342" r:id="rId43"/>
    <p:sldId id="343" r:id="rId44"/>
    <p:sldId id="344" r:id="rId45"/>
    <p:sldId id="345" r:id="rId46"/>
    <p:sldId id="293" r:id="rId47"/>
    <p:sldId id="294" r:id="rId48"/>
    <p:sldId id="295" r:id="rId49"/>
    <p:sldId id="611" r:id="rId50"/>
    <p:sldId id="297" r:id="rId51"/>
    <p:sldId id="405" r:id="rId52"/>
    <p:sldId id="429" r:id="rId53"/>
    <p:sldId id="430" r:id="rId54"/>
    <p:sldId id="431" r:id="rId55"/>
    <p:sldId id="499" r:id="rId56"/>
    <p:sldId id="500" r:id="rId57"/>
    <p:sldId id="501" r:id="rId58"/>
    <p:sldId id="433" r:id="rId59"/>
    <p:sldId id="434" r:id="rId60"/>
    <p:sldId id="435" r:id="rId61"/>
    <p:sldId id="612" r:id="rId62"/>
    <p:sldId id="437" r:id="rId63"/>
    <p:sldId id="438" r:id="rId64"/>
    <p:sldId id="439" r:id="rId65"/>
    <p:sldId id="440" r:id="rId66"/>
    <p:sldId id="441" r:id="rId67"/>
    <p:sldId id="4811" r:id="rId68"/>
    <p:sldId id="443" r:id="rId69"/>
    <p:sldId id="444" r:id="rId70"/>
    <p:sldId id="445" r:id="rId71"/>
    <p:sldId id="446" r:id="rId72"/>
    <p:sldId id="447" r:id="rId73"/>
    <p:sldId id="448" r:id="rId74"/>
    <p:sldId id="449" r:id="rId75"/>
    <p:sldId id="450" r:id="rId76"/>
    <p:sldId id="4233" r:id="rId77"/>
    <p:sldId id="4809" r:id="rId78"/>
    <p:sldId id="4810" r:id="rId79"/>
    <p:sldId id="454" r:id="rId80"/>
    <p:sldId id="455" r:id="rId81"/>
    <p:sldId id="456" r:id="rId82"/>
    <p:sldId id="458" r:id="rId83"/>
    <p:sldId id="459" r:id="rId84"/>
    <p:sldId id="4206" r:id="rId85"/>
    <p:sldId id="461" r:id="rId86"/>
    <p:sldId id="462" r:id="rId87"/>
    <p:sldId id="4808" r:id="rId88"/>
    <p:sldId id="464" r:id="rId89"/>
    <p:sldId id="465" r:id="rId90"/>
    <p:sldId id="466" r:id="rId91"/>
    <p:sldId id="467" r:id="rId92"/>
    <p:sldId id="468" r:id="rId93"/>
    <p:sldId id="613" r:id="rId94"/>
    <p:sldId id="4812" r:id="rId95"/>
    <p:sldId id="614" r:id="rId96"/>
    <p:sldId id="617" r:id="rId97"/>
    <p:sldId id="473" r:id="rId98"/>
    <p:sldId id="474" r:id="rId99"/>
    <p:sldId id="475"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491" r:id="rId116"/>
    <p:sldId id="492" r:id="rId117"/>
    <p:sldId id="493" r:id="rId118"/>
    <p:sldId id="494" r:id="rId119"/>
    <p:sldId id="495" r:id="rId120"/>
    <p:sldId id="496" r:id="rId121"/>
    <p:sldId id="497" r:id="rId122"/>
    <p:sldId id="498" r:id="rId123"/>
    <p:sldId id="387" r:id="rId124"/>
    <p:sldId id="4813" r:id="rId125"/>
    <p:sldId id="616" r:id="rId126"/>
    <p:sldId id="390" r:id="rId127"/>
    <p:sldId id="391" r:id="rId128"/>
    <p:sldId id="4027" r:id="rId129"/>
    <p:sldId id="503" r:id="rId1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800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83" autoAdjust="0"/>
    <p:restoredTop sz="69037" autoAdjust="0"/>
  </p:normalViewPr>
  <p:slideViewPr>
    <p:cSldViewPr>
      <p:cViewPr varScale="1">
        <p:scale>
          <a:sx n="80" d="100"/>
          <a:sy n="80" d="100"/>
        </p:scale>
        <p:origin x="184" y="8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theme" Target="theme/theme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01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8F2A61D-31C4-6048-985F-FA6569288EB7}" type="slidenum">
              <a:rPr lang="en-US"/>
              <a:pPr>
                <a:defRPr/>
              </a:pPr>
              <a:t>‹#›</a:t>
            </a:fld>
            <a:endParaRPr lang="en-US"/>
          </a:p>
        </p:txBody>
      </p:sp>
    </p:spTree>
    <p:extLst>
      <p:ext uri="{BB962C8B-B14F-4D97-AF65-F5344CB8AC3E}">
        <p14:creationId xmlns:p14="http://schemas.microsoft.com/office/powerpoint/2010/main" val="362719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CD7C9-F0C6-2143-B31E-9A9DE73119BA}" type="slidenum">
              <a:rPr lang="en-US" sz="1200"/>
              <a:pPr/>
              <a:t>1</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9C7717-A31B-544E-83CC-E796E3D4400E}" type="slidenum">
              <a:rPr lang="en-US" sz="1200"/>
              <a:pPr/>
              <a:t>10</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en-US">
                <a:latin typeface="Helvetica" charset="0"/>
                <a:ea typeface="ＭＳ Ｐゴシック" charset="0"/>
              </a:rPr>
              <a:t>As I thought about the upcoming seventh commemoration of 9/11 and this ship made from remnants of destruction, the parallel to our lives as Christians really hit me.</a:t>
            </a:r>
          </a:p>
          <a:p>
            <a:pPr lvl="3" algn="just" eaLnBrk="1" hangingPunct="1">
              <a:spcBef>
                <a:spcPts val="1200"/>
              </a:spcBef>
              <a:spcAft>
                <a:spcPts val="300"/>
              </a:spcAft>
            </a:pPr>
            <a:r>
              <a:rPr lang="en-US">
                <a:latin typeface="Times" charset="0"/>
                <a:ea typeface="ＭＳ Ｐゴシック" charset="0"/>
                <a:cs typeface="Times New Roman" charset="0"/>
              </a:rPr>
              <a:t>a)	</a:t>
            </a:r>
            <a:r>
              <a:rPr lang="en-US">
                <a:latin typeface="Helvetica" charset="0"/>
                <a:ea typeface="ＭＳ Ｐゴシック" charset="0"/>
              </a:rPr>
              <a:t>Like the Twin Towers, we also were made beautiful for a grand purpose in Eden.</a:t>
            </a:r>
          </a:p>
          <a:p>
            <a:pPr lvl="3" algn="just" eaLnBrk="1" hangingPunct="1">
              <a:spcBef>
                <a:spcPts val="1200"/>
              </a:spcBef>
              <a:spcAft>
                <a:spcPts val="300"/>
              </a:spcAft>
            </a:pPr>
            <a:r>
              <a:rPr lang="en-US">
                <a:latin typeface="Times" charset="0"/>
                <a:ea typeface="ＭＳ Ｐゴシック" charset="0"/>
                <a:cs typeface="Times New Roman" charset="0"/>
              </a:rPr>
              <a:t>b)	</a:t>
            </a:r>
            <a:r>
              <a:rPr lang="en-US">
                <a:latin typeface="Helvetica" charset="0"/>
                <a:ea typeface="ＭＳ Ｐゴシック" charset="0"/>
              </a:rPr>
              <a:t>Like those Twin Towers, we also became remnants of destruction back in Eden.</a:t>
            </a:r>
          </a:p>
          <a:p>
            <a:pPr lvl="3" algn="just" eaLnBrk="1" hangingPunct="1">
              <a:spcBef>
                <a:spcPts val="1200"/>
              </a:spcBef>
              <a:spcAft>
                <a:spcPts val="300"/>
              </a:spcAft>
            </a:pPr>
            <a:r>
              <a:rPr lang="en-US">
                <a:latin typeface="Times" charset="0"/>
                <a:ea typeface="ＭＳ Ｐゴシック" charset="0"/>
                <a:cs typeface="Times New Roman" charset="0"/>
              </a:rPr>
              <a:t>c)	</a:t>
            </a:r>
            <a:r>
              <a:rPr lang="en-US">
                <a:latin typeface="Helvetica" charset="0"/>
                <a:ea typeface="ＭＳ Ｐゴシック" charset="0"/>
              </a:rPr>
              <a:t>Like the World Trade Center recycled into a useful vessel against aggressors, so as believers in Christ, He has made us a new body in Christ to battle the enemy.</a:t>
            </a:r>
          </a:p>
          <a:p>
            <a:pPr algn="just" eaLnBrk="1" hangingPunct="1"/>
            <a:r>
              <a:rPr lang="en-US">
                <a:latin typeface="Helvetica" charset="0"/>
                <a:ea typeface="ＭＳ Ｐゴシック" charset="0"/>
                <a:cs typeface="ＭＳ Ｐゴシック" charset="0"/>
              </a:rPr>
              <a:t>Each part of that ship has a specific purpose; likewise, because we are in Christ, the Holy Spirit has assigned each of us a new role to play in the body of Christ.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9573B9-D378-BC43-B786-60AFE802951D}" type="slidenum">
              <a:rPr lang="en-US" sz="1200"/>
              <a:pPr/>
              <a:t>11</a:t>
            </a:fld>
            <a:endParaRPr lang="en-US" sz="1200"/>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u="sng">
                <a:latin typeface="Helvetica" charset="0"/>
                <a:ea typeface="ＭＳ Ｐゴシック" charset="0"/>
                <a:cs typeface="ＭＳ Ｐゴシック" charset="0"/>
              </a:rPr>
              <a:t>Intro to MPI</a:t>
            </a:r>
            <a:r>
              <a:rPr lang="en-US">
                <a:latin typeface="Helvetica" charset="0"/>
                <a:ea typeface="ＭＳ Ｐゴシック" charset="0"/>
                <a:cs typeface="ＭＳ Ｐゴシック" charset="0"/>
              </a:rPr>
              <a:t>: But do you identify with this?  How do you see the Spirit working in your life?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4727E7-A588-8C4E-AB5F-E02DC02578DA}" type="slidenum">
              <a:rPr lang="en-US" sz="1200"/>
              <a:pPr/>
              <a:t>12</a:t>
            </a:fld>
            <a:endParaRPr lang="en-US" sz="1200"/>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3C18F66-C593-F242-86A5-1DBA140A5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128" charset="0"/>
                <a:cs typeface="Arial" panose="020B0604020202020204" pitchFamily="34" charset="0"/>
              </a:defRPr>
            </a:lvl1pPr>
            <a:lvl2pPr marL="37931725" indent="-37474525" eaLnBrk="0" hangingPunct="0">
              <a:defRPr sz="2400">
                <a:solidFill>
                  <a:schemeClr val="tx1"/>
                </a:solidFill>
                <a:latin typeface="Sand" pitchFamily="-128" charset="0"/>
                <a:cs typeface="Arial" panose="020B0604020202020204" pitchFamily="34" charset="0"/>
              </a:defRPr>
            </a:lvl2pPr>
            <a:lvl3pPr eaLnBrk="0" hangingPunct="0">
              <a:defRPr sz="2400">
                <a:solidFill>
                  <a:schemeClr val="tx1"/>
                </a:solidFill>
                <a:latin typeface="Sand" pitchFamily="-128" charset="0"/>
                <a:cs typeface="Arial" panose="020B0604020202020204" pitchFamily="34" charset="0"/>
              </a:defRPr>
            </a:lvl3pPr>
            <a:lvl4pPr eaLnBrk="0" hangingPunct="0">
              <a:defRPr sz="2400">
                <a:solidFill>
                  <a:schemeClr val="tx1"/>
                </a:solidFill>
                <a:latin typeface="Sand" pitchFamily="-128" charset="0"/>
                <a:cs typeface="Arial" panose="020B0604020202020204" pitchFamily="34" charset="0"/>
              </a:defRPr>
            </a:lvl4pPr>
            <a:lvl5pPr eaLnBrk="0" hangingPunct="0">
              <a:defRPr sz="2400">
                <a:solidFill>
                  <a:schemeClr val="tx1"/>
                </a:solidFill>
                <a:latin typeface="Sand" pitchFamily="-128" charset="0"/>
                <a:cs typeface="Arial" panose="020B0604020202020204" pitchFamily="34" charset="0"/>
              </a:defRPr>
            </a:lvl5pPr>
            <a:lvl6pPr marL="457200" eaLnBrk="0" fontAlgn="base" hangingPunct="0">
              <a:spcBef>
                <a:spcPct val="0"/>
              </a:spcBef>
              <a:spcAft>
                <a:spcPct val="0"/>
              </a:spcAft>
              <a:defRPr sz="2400">
                <a:solidFill>
                  <a:schemeClr val="tx1"/>
                </a:solidFill>
                <a:latin typeface="Sand" pitchFamily="-128" charset="0"/>
                <a:cs typeface="Arial" panose="020B0604020202020204" pitchFamily="34" charset="0"/>
              </a:defRPr>
            </a:lvl6pPr>
            <a:lvl7pPr marL="914400" eaLnBrk="0" fontAlgn="base" hangingPunct="0">
              <a:spcBef>
                <a:spcPct val="0"/>
              </a:spcBef>
              <a:spcAft>
                <a:spcPct val="0"/>
              </a:spcAft>
              <a:defRPr sz="2400">
                <a:solidFill>
                  <a:schemeClr val="tx1"/>
                </a:solidFill>
                <a:latin typeface="Sand" pitchFamily="-128"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Sand" pitchFamily="-128"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Sand" pitchFamily="-12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12704-4B65-7641-BBC5-E8EEEA7EDD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B9D437D5-DE91-9D43-8C5E-7FCE9C5538BB}"/>
              </a:ext>
            </a:extLst>
          </p:cNvPr>
          <p:cNvSpPr>
            <a:spLocks noGrp="1" noRot="1" noChangeAspect="1" noChangeArrowheads="1"/>
          </p:cNvSpPr>
          <p:nvPr>
            <p:ph type="sldImg"/>
          </p:nvPr>
        </p:nvSpPr>
        <p:spPr>
          <a:solidFill>
            <a:srgbClr val="FFFFFF"/>
          </a:solidFill>
          <a:ln/>
        </p:spPr>
      </p:sp>
      <p:sp>
        <p:nvSpPr>
          <p:cNvPr id="40964" name="Rectangle 3">
            <a:extLst>
              <a:ext uri="{FF2B5EF4-FFF2-40B4-BE49-F238E27FC236}">
                <a16:creationId xmlns:a16="http://schemas.microsoft.com/office/drawing/2014/main" id="{9094C936-E0CD-6A48-8A98-74ADF11074B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E2C787-8D35-944F-9347-B7BC4D29DAC9}" type="slidenum">
              <a:rPr lang="en-US" sz="1200"/>
              <a:pPr/>
              <a:t>15</a:t>
            </a:fld>
            <a:endParaRPr lang="en-US" sz="1200"/>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F33B60-903B-4D4E-91B4-26EC85109759}" type="slidenum">
              <a:rPr lang="en-US" sz="1200"/>
              <a:pPr/>
              <a:t>16</a:t>
            </a:fld>
            <a:endParaRPr lang="en-US" sz="1200"/>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46AE53-2B01-FA43-B695-A3E2CD719306}" type="slidenum">
              <a:rPr lang="en-US" sz="1200"/>
              <a:pPr/>
              <a:t>17</a:t>
            </a:fld>
            <a:endParaRPr lang="en-US" sz="1200"/>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C275B9-DC2F-1B42-9FFB-BB80C3E4020C}" type="slidenum">
              <a:rPr lang="en-US" sz="1200"/>
              <a:pPr/>
              <a:t>18</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AD2AF8-F41A-6346-B5C0-C0CFA603A50C}" type="slidenum">
              <a:rPr lang="en-US" sz="1200"/>
              <a:pPr/>
              <a:t>19</a:t>
            </a:fld>
            <a:endParaRPr lang="en-US" sz="1200"/>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35504E-1A1C-9B43-A116-F2BCD71BEFDA}" type="slidenum">
              <a:rPr lang="en-US" sz="1200"/>
              <a:pPr/>
              <a:t>21</a:t>
            </a:fld>
            <a:endParaRPr lang="en-US" sz="1200"/>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83212-A8EA-EE44-ABD2-4391368E2A76}" type="slidenum">
              <a:rPr lang="en-US" sz="1200"/>
              <a:pPr/>
              <a:t>2</a:t>
            </a:fld>
            <a:endParaRPr lang="en-US" sz="1200"/>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A56A9-EB44-3C41-A3D1-ABE80C14F5EF}" type="slidenum">
              <a:rPr lang="en-US" sz="1200"/>
              <a:pPr/>
              <a:t>22</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41684-0C4E-EA46-B356-FDDCA6856EC9}" type="slidenum">
              <a:rPr lang="en-US" sz="1200"/>
              <a:pPr/>
              <a:t>24</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A91176-2FA5-C948-B91C-90EE99FE322E}" type="slidenum">
              <a:rPr lang="en-US" sz="1200">
                <a:solidFill>
                  <a:srgbClr val="000000"/>
                </a:solidFill>
              </a:rPr>
              <a:pPr/>
              <a:t>26</a:t>
            </a:fld>
            <a:endParaRPr lang="en-US" sz="1200">
              <a:solidFill>
                <a:srgbClr val="000000"/>
              </a:solidFill>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2F464-030D-0B43-94DF-2E5C112740CB}" type="slidenum">
              <a:rPr lang="en-US" sz="1200">
                <a:solidFill>
                  <a:srgbClr val="000000"/>
                </a:solidFill>
              </a:rPr>
              <a:pPr/>
              <a:t>27</a:t>
            </a:fld>
            <a:endParaRPr lang="en-US" sz="1200">
              <a:solidFill>
                <a:srgbClr val="000000"/>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E80A40-0C79-E942-B819-73C5A50CCDB4}" type="slidenum">
              <a:rPr lang="en-US" sz="1200">
                <a:solidFill>
                  <a:srgbClr val="000000"/>
                </a:solidFill>
              </a:rPr>
              <a:pPr/>
              <a:t>29</a:t>
            </a:fld>
            <a:endParaRPr lang="en-US"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5E44A8-3F9B-D247-8784-D225244116C9}" type="slidenum">
              <a:rPr lang="en-US" sz="1200">
                <a:solidFill>
                  <a:srgbClr val="000000"/>
                </a:solidFill>
              </a:rPr>
              <a:pPr/>
              <a:t>30</a:t>
            </a:fld>
            <a:endParaRPr 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4AFE1-DE2A-C545-B661-EDBB1766D565}" type="slidenum">
              <a:rPr lang="en-US" sz="1200">
                <a:solidFill>
                  <a:srgbClr val="000000"/>
                </a:solidFill>
              </a:rPr>
              <a:pPr/>
              <a:t>31</a:t>
            </a:fld>
            <a:endParaRPr 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60518F-1F32-2C40-AB25-9216F62422DC}" type="slidenum">
              <a:rPr lang="en-US" sz="1200">
                <a:solidFill>
                  <a:srgbClr val="000000"/>
                </a:solidFill>
              </a:rPr>
              <a:pPr/>
              <a:t>32</a:t>
            </a:fld>
            <a:endParaRPr 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721CA-18C5-5B45-8754-32E0DBE2A950}" type="slidenum">
              <a:rPr lang="en-US" sz="1200">
                <a:solidFill>
                  <a:srgbClr val="000000"/>
                </a:solidFill>
              </a:rPr>
              <a:pPr/>
              <a:t>33</a:t>
            </a:fld>
            <a:endParaRPr 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DF2A3-DA77-9940-8230-55F8C49E091D}" type="slidenum">
              <a:rPr lang="en-US" sz="1200"/>
              <a:pPr/>
              <a:t>3</a:t>
            </a:fld>
            <a:endParaRPr lang="en-US" sz="1200"/>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en-US" dirty="0">
                <a:latin typeface="Helvetica" charset="0"/>
                <a:ea typeface="ＭＳ Ｐゴシック" charset="0"/>
              </a:rPr>
              <a:t>I wonder how many of you have seen one of the newest US Navy ships christened on March 1. </a:t>
            </a:r>
          </a:p>
          <a:p>
            <a:pPr marL="1600200" lvl="3" indent="-228600" eaLnBrk="1" hangingPunct="1">
              <a:spcBef>
                <a:spcPts val="1200"/>
              </a:spcBef>
              <a:spcAft>
                <a:spcPts val="300"/>
              </a:spcAft>
            </a:pPr>
            <a:r>
              <a:rPr lang="en-US" dirty="0">
                <a:latin typeface="Helvetica" charset="0"/>
                <a:ea typeface="ＭＳ Ｐゴシック" charset="0"/>
              </a:rPr>
              <a:t>This particular ship has several new features:</a:t>
            </a:r>
          </a:p>
          <a:p>
            <a:pPr marL="1600200" lvl="3" indent="-228600" eaLnBrk="1" hangingPunct="1">
              <a:spcBef>
                <a:spcPts val="1200"/>
              </a:spcBef>
              <a:spcAft>
                <a:spcPts val="300"/>
              </a:spcAft>
              <a:buFontTx/>
              <a:buAutoNum type="arabicPeriod"/>
            </a:pPr>
            <a:r>
              <a:rPr lang="en-US" dirty="0">
                <a:latin typeface="Helvetica" charset="0"/>
                <a:ea typeface="ＭＳ Ｐゴシック" charset="0"/>
              </a:rPr>
              <a:t>It was built with 24 tons of scrap steel</a:t>
            </a:r>
          </a:p>
          <a:p>
            <a:pPr marL="1600200" lvl="3" indent="-228600" eaLnBrk="1" hangingPunct="1">
              <a:spcBef>
                <a:spcPts val="1200"/>
              </a:spcBef>
              <a:spcAft>
                <a:spcPts val="300"/>
              </a:spcAft>
              <a:buFontTx/>
              <a:buAutoNum type="arabicPeriod"/>
            </a:pPr>
            <a:endParaRPr lang="en-US" dirty="0">
              <a:latin typeface="Helvetica" charset="0"/>
              <a:ea typeface="ＭＳ Ｐゴシック" charset="0"/>
            </a:endParaRPr>
          </a:p>
          <a:p>
            <a:pPr marL="1600200" lvl="3" indent="-228600" eaLnBrk="1" hangingPunct="1">
              <a:spcBef>
                <a:spcPts val="1200"/>
              </a:spcBef>
              <a:spcAft>
                <a:spcPts val="300"/>
              </a:spcAft>
            </a:pPr>
            <a:r>
              <a:rPr lang="en-US" dirty="0">
                <a:latin typeface="Helvetica" charset="0"/>
                <a:ea typeface="ＭＳ Ｐゴシック" charset="0"/>
              </a:rPr>
              <a:t>(THE POINT: God has remade our lives from brokenness: The USS New York with WTC steel parallels our destroyed lives made into Christ</a:t>
            </a:r>
            <a:r>
              <a:rPr lang="uk-UA" altLang="ja-JP" dirty="0">
                <a:latin typeface="Helvetica" charset="0"/>
                <a:ea typeface="ＭＳ Ｐゴシック" charset="0"/>
              </a:rPr>
              <a:t>'</a:t>
            </a:r>
            <a:r>
              <a:rPr lang="en-US" dirty="0">
                <a:latin typeface="Helvetica" charset="0"/>
                <a:ea typeface="ＭＳ Ｐゴシック" charset="0"/>
              </a:rPr>
              <a:t>s body of which we are a part.  See </a:t>
            </a:r>
            <a:r>
              <a:rPr lang="en-US" u="sng" dirty="0">
                <a:latin typeface="Helvetica" charset="0"/>
                <a:ea typeface="ＭＳ Ｐゴシック" charset="0"/>
                <a:hlinkClick r:id="rId3"/>
              </a:rPr>
              <a:t>http://www.ussny.org/</a:t>
            </a:r>
            <a:r>
              <a:rPr lang="en-US" dirty="0">
                <a:latin typeface="Helvetica" charset="0"/>
                <a:ea typeface="ＭＳ Ｐゴシック" charset="0"/>
              </a:rPr>
              <a:t> and </a:t>
            </a:r>
            <a:r>
              <a:rPr lang="en-US" u="sng" dirty="0">
                <a:latin typeface="Helvetica" charset="0"/>
                <a:ea typeface="ＭＳ Ｐゴシック" charset="0"/>
                <a:hlinkClick r:id="rId4"/>
              </a:rPr>
              <a:t>http://www.snopes.com/photos/military/ussnewyork.asp)</a:t>
            </a:r>
            <a:endParaRPr lang="en-US" u="sng" dirty="0">
              <a:latin typeface="Helvetica" charset="0"/>
              <a:ea typeface="ＭＳ Ｐゴシック" charset="0"/>
            </a:endParaRP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696579-1893-254A-B7A8-F0B21CC6BF0C}" type="slidenum">
              <a:rPr lang="en-US" sz="1200">
                <a:solidFill>
                  <a:srgbClr val="000000"/>
                </a:solidFill>
              </a:rPr>
              <a:pPr/>
              <a:t>34</a:t>
            </a:fld>
            <a:endParaRPr 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89C3A84-31C3-F743-BECA-581C3718D3CF}" type="slidenum">
              <a:rPr lang="en-US" sz="1200" baseline="0">
                <a:solidFill>
                  <a:srgbClr val="000000"/>
                </a:solidFill>
                <a:latin typeface="Arial" charset="0"/>
              </a:rPr>
              <a:pPr/>
              <a:t>35</a:t>
            </a:fld>
            <a:endParaRPr lang="en-US" sz="1200" baseline="0">
              <a:solidFill>
                <a:srgbClr val="000000"/>
              </a:solidFill>
              <a:latin typeface="Arial" charset="0"/>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07C1F-A93C-3A4E-8947-6BBD554A9BAB}" type="slidenum">
              <a:rPr lang="en-US" sz="1200">
                <a:solidFill>
                  <a:srgbClr val="000000"/>
                </a:solidFill>
              </a:rPr>
              <a:pPr/>
              <a:t>36</a:t>
            </a:fld>
            <a:endParaRPr 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FEB091-9EC8-FB47-A1D2-6BDA5DF04A3D}" type="slidenum">
              <a:rPr lang="en-US" sz="1200">
                <a:solidFill>
                  <a:srgbClr val="000000"/>
                </a:solidFill>
              </a:rPr>
              <a:pPr/>
              <a:t>37</a:t>
            </a:fld>
            <a:endParaRPr 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6389D-8068-B448-9684-D228DF66425B}" type="slidenum">
              <a:rPr lang="en-US" sz="1200">
                <a:solidFill>
                  <a:srgbClr val="000000"/>
                </a:solidFill>
              </a:rPr>
              <a:pPr/>
              <a:t>38</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C1A1EF-AD49-0342-A337-4D902AA1ACCB}" type="slidenum">
              <a:rPr lang="en-US" sz="1200">
                <a:solidFill>
                  <a:srgbClr val="000000"/>
                </a:solidFill>
              </a:rPr>
              <a:pPr/>
              <a:t>39</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496B89-A7F9-224D-BD9D-0FB2CBC7415F}" type="slidenum">
              <a:rPr lang="en-US" sz="1200">
                <a:solidFill>
                  <a:srgbClr val="000000"/>
                </a:solidFill>
              </a:rPr>
              <a:pPr/>
              <a:t>40</a:t>
            </a:fld>
            <a:endParaRPr lang="en-US" sz="1200">
              <a:solidFill>
                <a:srgbClr val="000000"/>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4AFE1-DE2A-C545-B661-EDBB1766D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6360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9F8CB-88DF-974E-8046-D9284E97EF5F}" type="slidenum">
              <a:rPr lang="en-US" sz="1200">
                <a:solidFill>
                  <a:srgbClr val="000000"/>
                </a:solidFill>
              </a:rPr>
              <a:pPr/>
              <a:t>43</a:t>
            </a:fld>
            <a:endParaRPr lang="en-US" sz="1200">
              <a:solidFill>
                <a:srgbClr val="000000"/>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D8E369-9877-234A-B9A0-938BD5554360}" type="slidenum">
              <a:rPr lang="en-US" sz="1200">
                <a:solidFill>
                  <a:srgbClr val="000000"/>
                </a:solidFill>
              </a:rPr>
              <a:pPr/>
              <a:t>44</a:t>
            </a:fld>
            <a:endParaRPr lang="en-US" sz="1200">
              <a:solidFill>
                <a:srgbClr val="000000"/>
              </a:solidFill>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4145CB-1738-FF44-AC90-116855D85CD6}" type="slidenum">
              <a:rPr lang="en-US" sz="1200"/>
              <a:pPr/>
              <a:t>4</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2ECA1-4D40-EA4C-9619-655E42CD67EF}" type="slidenum">
              <a:rPr lang="en-US" sz="1200">
                <a:solidFill>
                  <a:srgbClr val="000000"/>
                </a:solidFill>
              </a:rPr>
              <a:pPr/>
              <a:t>45</a:t>
            </a:fld>
            <a:endParaRPr 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8CCA50-507C-704E-A6AF-A14293EAA1F3}" type="slidenum">
              <a:rPr lang="en-US" sz="1200">
                <a:solidFill>
                  <a:srgbClr val="000000"/>
                </a:solidFill>
              </a:rPr>
              <a:pPr/>
              <a:t>46</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4559A1-56DC-EC48-A3C8-82F616D121CE}" type="slidenum">
              <a:rPr lang="en-US" sz="1200">
                <a:solidFill>
                  <a:srgbClr val="000000"/>
                </a:solidFill>
              </a:rPr>
              <a:pPr/>
              <a:t>47</a:t>
            </a:fld>
            <a:endParaRPr 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3810CD-63C2-0F46-8ACA-016D0E7745CF}" type="slidenum">
              <a:rPr lang="en-US" sz="1200">
                <a:solidFill>
                  <a:srgbClr val="000000"/>
                </a:solidFill>
              </a:rPr>
              <a:pPr/>
              <a:t>48</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820AA-B7EA-D240-A953-33393C43B723}" type="slidenum">
              <a:rPr lang="en-US" sz="1200">
                <a:solidFill>
                  <a:srgbClr val="000000"/>
                </a:solidFill>
              </a:rPr>
              <a:pPr/>
              <a:t>49</a:t>
            </a:fld>
            <a:endParaRPr lang="en-US" sz="1200">
              <a:solidFill>
                <a:srgbClr val="000000"/>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E47D47-1429-984F-B9C2-1AE10B8EBD65}" type="slidenum">
              <a:rPr lang="en-US" altLang="en-US" sz="1200">
                <a:solidFill>
                  <a:srgbClr val="000000"/>
                </a:solidFill>
              </a:rPr>
              <a:pPr/>
              <a:t>50</a:t>
            </a:fld>
            <a:endParaRPr lang="en-US" alt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6110F-5FD8-B54B-866F-25EB4EFC96AA}" type="slidenum">
              <a:rPr lang="en-US" altLang="en-US" sz="1200">
                <a:solidFill>
                  <a:srgbClr val="000000"/>
                </a:solidFill>
              </a:rPr>
              <a:pPr/>
              <a:t>51</a:t>
            </a:fld>
            <a:endParaRPr lang="en-US" alt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105A0-B114-BF46-AF79-6D3819E4B33A}" type="slidenum">
              <a:rPr lang="en-US" altLang="en-US" sz="1200">
                <a:solidFill>
                  <a:srgbClr val="000000"/>
                </a:solidFill>
              </a:rPr>
              <a:pPr/>
              <a:t>52</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54</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8E8C0-90F6-1442-AEC9-A1CBDCDB940B}" type="slidenum">
              <a:rPr lang="en-US" sz="1200">
                <a:solidFill>
                  <a:srgbClr val="000000"/>
                </a:solidFill>
              </a:rPr>
              <a:pPr/>
              <a:t>55</a:t>
            </a:fld>
            <a:endParaRPr lang="en-US" sz="1200">
              <a:solidFill>
                <a:srgbClr val="000000"/>
              </a:solidFill>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5114C2-4B66-5241-989B-1B35FA7FE58D}" type="slidenum">
              <a:rPr lang="en-US" sz="1200"/>
              <a:pPr/>
              <a:t>5</a:t>
            </a:fld>
            <a:endParaRPr lang="en-US" sz="1200"/>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484929-D88E-1A4F-BCB1-183657505667}" type="slidenum">
              <a:rPr lang="en-US" sz="1200">
                <a:solidFill>
                  <a:srgbClr val="000000"/>
                </a:solidFill>
              </a:rPr>
              <a:pPr/>
              <a:t>56</a:t>
            </a:fld>
            <a:endParaRPr lang="en-US" sz="1200">
              <a:solidFill>
                <a:srgbClr val="000000"/>
              </a:solidFill>
            </a:endParaRPr>
          </a:p>
        </p:txBody>
      </p:sp>
      <p:sp>
        <p:nvSpPr>
          <p:cNvPr id="407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4483B82-0EF9-B14E-8A3A-4CCCCE6709BF}" type="slidenum">
              <a:rPr lang="en-US" sz="1200">
                <a:solidFill>
                  <a:srgbClr val="000000"/>
                </a:solidFill>
              </a:rPr>
              <a:pPr algn="r"/>
              <a:t>56</a:t>
            </a:fld>
            <a:endParaRPr lang="en-US" sz="1200">
              <a:solidFill>
                <a:srgbClr val="000000"/>
              </a:solidFill>
            </a:endParaRPr>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F71AF1-D5EC-804E-8636-6DAB9045D0C1}" type="slidenum">
              <a:rPr lang="en-US" sz="1200">
                <a:solidFill>
                  <a:srgbClr val="000000"/>
                </a:solidFill>
              </a:rPr>
              <a:pPr/>
              <a:t>57</a:t>
            </a:fld>
            <a:endParaRPr lang="en-US" sz="1200">
              <a:solidFill>
                <a:srgbClr val="000000"/>
              </a:solidFill>
            </a:endParaRPr>
          </a:p>
        </p:txBody>
      </p:sp>
      <p:sp>
        <p:nvSpPr>
          <p:cNvPr id="409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174D74-4F89-F140-9394-C5CF432D8D4C}" type="slidenum">
              <a:rPr lang="en-US" sz="1200">
                <a:solidFill>
                  <a:srgbClr val="000000"/>
                </a:solidFill>
              </a:rPr>
              <a:pPr algn="r"/>
              <a:t>57</a:t>
            </a:fld>
            <a:endParaRPr lang="en-US" sz="1200">
              <a:solidFill>
                <a:srgbClr val="000000"/>
              </a:solidFill>
            </a:endParaRPr>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26343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0BBFB9-1B98-2644-811E-E64C33DE6119}" type="slidenum">
              <a:rPr lang="en-US" sz="1200">
                <a:solidFill>
                  <a:srgbClr val="000000"/>
                </a:solidFill>
              </a:rPr>
              <a:pPr/>
              <a:t>59</a:t>
            </a:fld>
            <a:endParaRPr lang="en-US" sz="1200">
              <a:solidFill>
                <a:srgbClr val="000000"/>
              </a:solidFill>
            </a:endParaRPr>
          </a:p>
        </p:txBody>
      </p:sp>
      <p:sp>
        <p:nvSpPr>
          <p:cNvPr id="413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C9E8780-1A60-5B4E-BD98-EB32D8B651E5}" type="slidenum">
              <a:rPr lang="en-US" sz="1200">
                <a:solidFill>
                  <a:srgbClr val="000000"/>
                </a:solidFill>
              </a:rPr>
              <a:pPr algn="r"/>
              <a:t>59</a:t>
            </a:fld>
            <a:endParaRPr lang="en-US" sz="1200">
              <a:solidFill>
                <a:srgbClr val="000000"/>
              </a:solidFill>
            </a:endParaRPr>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63DFE7-9520-1443-880F-94323FA6D80A}" type="slidenum">
              <a:rPr lang="en-US" sz="1200">
                <a:solidFill>
                  <a:srgbClr val="000000"/>
                </a:solidFill>
              </a:rPr>
              <a:pPr/>
              <a:t>60</a:t>
            </a:fld>
            <a:endParaRPr lang="en-US" sz="1200">
              <a:solidFill>
                <a:srgbClr val="000000"/>
              </a:solidFill>
            </a:endParaRPr>
          </a:p>
        </p:txBody>
      </p:sp>
      <p:sp>
        <p:nvSpPr>
          <p:cNvPr id="415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9097DC7-87B6-7645-AEC7-314F05496A6E}" type="slidenum">
              <a:rPr lang="en-US" sz="1200">
                <a:solidFill>
                  <a:srgbClr val="000000"/>
                </a:solidFill>
              </a:rPr>
              <a:pPr algn="r"/>
              <a:t>60</a:t>
            </a:fld>
            <a:endParaRPr lang="en-US" sz="1200">
              <a:solidFill>
                <a:srgbClr val="000000"/>
              </a:solidFill>
            </a:endParaRPr>
          </a:p>
        </p:txBody>
      </p:sp>
      <p:sp>
        <p:nvSpPr>
          <p:cNvPr id="415747" name="Rectangle 2"/>
          <p:cNvSpPr>
            <a:spLocks noGrp="1" noRot="1" noChangeAspect="1" noChangeArrowheads="1" noTextEdit="1"/>
          </p:cNvSpPr>
          <p:nvPr>
            <p:ph type="sldImg"/>
          </p:nvPr>
        </p:nvSpPr>
        <p:spPr>
          <a:solidFill>
            <a:srgbClr val="FFFFFF"/>
          </a:solidFill>
          <a:ln/>
        </p:spPr>
      </p:sp>
      <p:sp>
        <p:nvSpPr>
          <p:cNvPr id="415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DAFB0E-FA00-B046-9548-221F26F28EB8}" type="slidenum">
              <a:rPr lang="en-US" sz="1200">
                <a:solidFill>
                  <a:srgbClr val="000000"/>
                </a:solidFill>
              </a:rPr>
              <a:pPr algn="r"/>
              <a:t>63</a:t>
            </a:fld>
            <a:endParaRPr lang="en-US" sz="1200">
              <a:solidFill>
                <a:srgbClr val="000000"/>
              </a:solidFill>
            </a:endParaRPr>
          </a:p>
        </p:txBody>
      </p:sp>
      <p:sp>
        <p:nvSpPr>
          <p:cNvPr id="419842" name="Rectangle 2"/>
          <p:cNvSpPr>
            <a:spLocks noGrp="1" noRot="1" noChangeAspect="1" noChangeArrowheads="1" noTextEdit="1"/>
          </p:cNvSpPr>
          <p:nvPr>
            <p:ph type="sldImg"/>
          </p:nvPr>
        </p:nvSpPr>
        <p:spPr>
          <a:xfrm>
            <a:off x="1143000" y="685800"/>
            <a:ext cx="4573588" cy="3429000"/>
          </a:xfrm>
          <a:ln/>
        </p:spPr>
      </p:sp>
      <p:sp>
        <p:nvSpPr>
          <p:cNvPr id="419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3E6E63-D8E9-534C-8923-A5662C948BCD}" type="slidenum">
              <a:rPr lang="en-US" sz="1200">
                <a:solidFill>
                  <a:srgbClr val="000000"/>
                </a:solidFill>
              </a:rPr>
              <a:pPr algn="r"/>
              <a:t>64</a:t>
            </a:fld>
            <a:endParaRPr lang="en-US" sz="1200">
              <a:solidFill>
                <a:srgbClr val="000000"/>
              </a:solidFill>
            </a:endParaRPr>
          </a:p>
        </p:txBody>
      </p:sp>
      <p:sp>
        <p:nvSpPr>
          <p:cNvPr id="421890" name="Rectangle 2"/>
          <p:cNvSpPr>
            <a:spLocks noGrp="1" noRot="1" noChangeAspect="1" noChangeArrowheads="1" noTextEdit="1"/>
          </p:cNvSpPr>
          <p:nvPr>
            <p:ph type="sldImg"/>
          </p:nvPr>
        </p:nvSpPr>
        <p:spPr>
          <a:xfrm>
            <a:off x="1143000" y="685800"/>
            <a:ext cx="4573588" cy="3429000"/>
          </a:xfrm>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6164C51-CF15-1546-94BC-175F3C790410}" type="slidenum">
              <a:rPr lang="en-US" sz="1200">
                <a:solidFill>
                  <a:srgbClr val="1F497D"/>
                </a:solidFill>
                <a:latin typeface="Times New Roman" charset="0"/>
                <a:ea typeface="Osaka" charset="0"/>
                <a:cs typeface="Osaka" charset="0"/>
              </a:rPr>
              <a:pPr algn="r" eaLnBrk="1" hangingPunct="1"/>
              <a:t>65</a:t>
            </a:fld>
            <a:endParaRPr lang="en-US" sz="1200">
              <a:solidFill>
                <a:srgbClr val="1F497D"/>
              </a:solidFill>
              <a:latin typeface="Times New Roman" charset="0"/>
              <a:ea typeface="Osaka" charset="0"/>
              <a:cs typeface="Osaka"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0F624C9-9250-1843-9E1C-453BC7491B24}" type="slidenum">
              <a:rPr lang="en-US" sz="1200">
                <a:solidFill>
                  <a:srgbClr val="000000"/>
                </a:solidFill>
                <a:latin typeface="Times New Roman" charset="0"/>
              </a:rPr>
              <a:pPr algn="r"/>
              <a:t>66</a:t>
            </a:fld>
            <a:endParaRPr lang="en-US" sz="1200">
              <a:solidFill>
                <a:srgbClr val="000000"/>
              </a:solidFill>
              <a:latin typeface="Times New Roman" charset="0"/>
            </a:endParaRPr>
          </a:p>
        </p:txBody>
      </p:sp>
      <p:sp>
        <p:nvSpPr>
          <p:cNvPr id="425986" name="Rectangle 2"/>
          <p:cNvSpPr>
            <a:spLocks noGrp="1" noRot="1" noChangeAspect="1" noChangeArrowheads="1" noTextEdit="1"/>
          </p:cNvSpPr>
          <p:nvPr>
            <p:ph type="sldImg"/>
          </p:nvPr>
        </p:nvSpPr>
        <p:spPr>
          <a:xfrm>
            <a:off x="1143000" y="685800"/>
            <a:ext cx="4573588" cy="3429000"/>
          </a:xfrm>
          <a:ln/>
        </p:spPr>
      </p:sp>
      <p:sp>
        <p:nvSpPr>
          <p:cNvPr id="425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E370D0-67DA-C84C-B0B0-17035E2D555E}" type="slidenum">
              <a:rPr lang="en-US" sz="1200"/>
              <a:pPr/>
              <a:t>6</a:t>
            </a:fld>
            <a:endParaRPr lang="en-US" sz="1200"/>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In fact, the ship is called the USS New York.</a:t>
            </a:r>
          </a:p>
          <a:p>
            <a:pPr eaLnBrk="1" hangingPunct="1"/>
            <a:r>
              <a:rPr lang="en-US" dirty="0">
                <a:latin typeface="Helvetica" charset="0"/>
                <a:ea typeface="ＭＳ Ｐゴシック" charset="0"/>
                <a:cs typeface="ＭＳ Ｐゴシック" charset="0"/>
              </a:rPr>
              <a:t>Of its 24 tons, 7.5 came from the World Trade Center and was melted down in a foundry in Avondale, LA to cast the ship</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s bow section.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AFD07C-FA4A-3F43-97CB-81AA34B30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15777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5501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C6387-52D9-4941-9D11-9AADA09A7AA9}" type="slidenum">
              <a:rPr lang="en-US" sz="1200">
                <a:solidFill>
                  <a:srgbClr val="000000"/>
                </a:solidFill>
              </a:rPr>
              <a:pPr/>
              <a:t>71</a:t>
            </a:fld>
            <a:endParaRPr lang="en-US" sz="1200">
              <a:solidFill>
                <a:srgbClr val="000000"/>
              </a:solidFill>
            </a:endParaRPr>
          </a:p>
        </p:txBody>
      </p:sp>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93D6BF7-EEBB-2B40-A76C-E82F423EC9BB}" type="slidenum">
              <a:rPr lang="en-US" sz="1200">
                <a:solidFill>
                  <a:srgbClr val="000000"/>
                </a:solidFill>
              </a:rPr>
              <a:pPr algn="r"/>
              <a:t>71</a:t>
            </a:fld>
            <a:endParaRPr lang="en-US" sz="1200">
              <a:solidFill>
                <a:srgbClr val="000000"/>
              </a:solidFill>
            </a:endParaRPr>
          </a:p>
        </p:txBody>
      </p:sp>
      <p:sp>
        <p:nvSpPr>
          <p:cNvPr id="436227" name="Rectangle 2"/>
          <p:cNvSpPr>
            <a:spLocks noGrp="1" noRot="1" noChangeAspect="1" noChangeArrowheads="1" noTextEdit="1"/>
          </p:cNvSpPr>
          <p:nvPr>
            <p:ph type="sldImg"/>
          </p:nvPr>
        </p:nvSpPr>
        <p:spPr>
          <a:solidFill>
            <a:srgbClr val="FFFFFF"/>
          </a:solidFill>
          <a:ln/>
        </p:spPr>
      </p:sp>
      <p:sp>
        <p:nvSpPr>
          <p:cNvPr id="436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D071B-45CF-2F4E-BD0A-8AF6DC83A050}" type="slidenum">
              <a:rPr lang="en-US" sz="1200">
                <a:solidFill>
                  <a:srgbClr val="000000"/>
                </a:solidFill>
              </a:rPr>
              <a:pPr/>
              <a:t>72</a:t>
            </a:fld>
            <a:endParaRPr lang="en-US" sz="1200">
              <a:solidFill>
                <a:srgbClr val="000000"/>
              </a:solidFill>
            </a:endParaRPr>
          </a:p>
        </p:txBody>
      </p:sp>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01A0675-0B6A-3545-8BD6-FF76093AED75}" type="slidenum">
              <a:rPr lang="en-US" sz="1200">
                <a:solidFill>
                  <a:srgbClr val="000000"/>
                </a:solidFill>
              </a:rPr>
              <a:pPr algn="r"/>
              <a:t>72</a:t>
            </a:fld>
            <a:endParaRPr lang="en-US" sz="1200">
              <a:solidFill>
                <a:srgbClr val="000000"/>
              </a:solidFill>
            </a:endParaRPr>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09CBED-7275-CF4A-8F6B-0BE43CC4D1BC}" type="slidenum">
              <a:rPr lang="en-US" sz="1200">
                <a:solidFill>
                  <a:srgbClr val="000000"/>
                </a:solidFill>
              </a:rPr>
              <a:pPr/>
              <a:t>73</a:t>
            </a:fld>
            <a:endParaRPr lang="en-US" sz="1200">
              <a:solidFill>
                <a:srgbClr val="000000"/>
              </a:solidFill>
            </a:endParaRPr>
          </a:p>
        </p:txBody>
      </p:sp>
      <p:sp>
        <p:nvSpPr>
          <p:cNvPr id="4403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1F8643F-1335-0C42-ABB4-DA3647FFFA3E}" type="slidenum">
              <a:rPr lang="en-US" sz="1200">
                <a:solidFill>
                  <a:srgbClr val="000000"/>
                </a:solidFill>
              </a:rPr>
              <a:pPr algn="r"/>
              <a:t>73</a:t>
            </a:fld>
            <a:endParaRPr lang="en-US" sz="1200">
              <a:solidFill>
                <a:srgbClr val="000000"/>
              </a:solidFill>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DFAD47-DADA-0445-A678-BEF5212C445D}" type="slidenum">
              <a:rPr lang="en-US" sz="1200">
                <a:solidFill>
                  <a:srgbClr val="000000"/>
                </a:solidFill>
              </a:rPr>
              <a:pPr/>
              <a:t>74</a:t>
            </a:fld>
            <a:endParaRPr lang="en-US" sz="1200">
              <a:solidFill>
                <a:srgbClr val="000000"/>
              </a:solidFill>
            </a:endParaRPr>
          </a:p>
        </p:txBody>
      </p:sp>
      <p:sp>
        <p:nvSpPr>
          <p:cNvPr id="442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018F1FD-2089-8941-9330-1B4904939901}" type="slidenum">
              <a:rPr lang="en-US" sz="1200">
                <a:solidFill>
                  <a:srgbClr val="000000"/>
                </a:solidFill>
              </a:rPr>
              <a:pPr algn="r"/>
              <a:t>74</a:t>
            </a:fld>
            <a:endParaRPr lang="en-US" sz="1200">
              <a:solidFill>
                <a:srgbClr val="000000"/>
              </a:solidFill>
            </a:endParaRPr>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7D591-6F5E-BE4B-B90C-6938079814CE}" type="slidenum">
              <a:rPr lang="en-US" sz="1200">
                <a:solidFill>
                  <a:srgbClr val="000000"/>
                </a:solidFill>
              </a:rPr>
              <a:pPr/>
              <a:t>75</a:t>
            </a:fld>
            <a:endParaRPr lang="en-US" sz="1200">
              <a:solidFill>
                <a:srgbClr val="000000"/>
              </a:solidFill>
            </a:endParaRPr>
          </a:p>
        </p:txBody>
      </p:sp>
      <p:sp>
        <p:nvSpPr>
          <p:cNvPr id="444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21566CE-CC55-5A41-A0DB-09253C389F2B}" type="slidenum">
              <a:rPr lang="en-US" sz="1200">
                <a:solidFill>
                  <a:srgbClr val="000000"/>
                </a:solidFill>
              </a:rPr>
              <a:pPr algn="r"/>
              <a:t>75</a:t>
            </a:fld>
            <a:endParaRPr lang="en-US" sz="1200">
              <a:solidFill>
                <a:srgbClr val="000000"/>
              </a:solidFill>
            </a:endParaRPr>
          </a:p>
        </p:txBody>
      </p:sp>
      <p:sp>
        <p:nvSpPr>
          <p:cNvPr id="444419" name="Rectangle 2"/>
          <p:cNvSpPr>
            <a:spLocks noGrp="1" noRot="1" noChangeAspect="1" noChangeArrowheads="1" noTextEdit="1"/>
          </p:cNvSpPr>
          <p:nvPr>
            <p:ph type="sldImg"/>
          </p:nvPr>
        </p:nvSpPr>
        <p:spPr>
          <a:solidFill>
            <a:srgbClr val="FFFFFF"/>
          </a:solidFill>
          <a:ln/>
        </p:spPr>
      </p:sp>
      <p:sp>
        <p:nvSpPr>
          <p:cNvPr id="444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C8579-50BA-2348-9EB2-223F7B62B05D}" type="slidenum">
              <a:rPr lang="en-US" sz="1200">
                <a:solidFill>
                  <a:srgbClr val="000000"/>
                </a:solidFill>
              </a:rPr>
              <a:pPr/>
              <a:t>76</a:t>
            </a:fld>
            <a:endParaRPr lang="en-US" sz="1200">
              <a:solidFill>
                <a:srgbClr val="000000"/>
              </a:solidFill>
            </a:endParaRPr>
          </a:p>
        </p:txBody>
      </p:sp>
      <p:sp>
        <p:nvSpPr>
          <p:cNvPr id="446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B936787-8DC0-E341-9031-4FCB3F397962}" type="slidenum">
              <a:rPr lang="en-US" sz="1200">
                <a:solidFill>
                  <a:srgbClr val="000000"/>
                </a:solidFill>
              </a:rPr>
              <a:pPr algn="r"/>
              <a:t>76</a:t>
            </a:fld>
            <a:endParaRPr lang="en-US" sz="1200">
              <a:solidFill>
                <a:srgbClr val="000000"/>
              </a:solidFill>
            </a:endParaRPr>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518FF9-9811-5242-90A7-1A7F633FC9C2}" type="slidenum">
              <a:rPr lang="en-US" sz="1200">
                <a:solidFill>
                  <a:srgbClr val="000000"/>
                </a:solidFill>
              </a:rPr>
              <a:pPr/>
              <a:t>77</a:t>
            </a:fld>
            <a:endParaRPr lang="en-US" sz="1200">
              <a:solidFill>
                <a:srgbClr val="000000"/>
              </a:solidFill>
            </a:endParaRPr>
          </a:p>
        </p:txBody>
      </p:sp>
      <p:sp>
        <p:nvSpPr>
          <p:cNvPr id="448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52953F-05E3-5045-9070-5BC0FB537522}" type="slidenum">
              <a:rPr lang="en-US" sz="1200">
                <a:solidFill>
                  <a:srgbClr val="000000"/>
                </a:solidFill>
              </a:rPr>
              <a:pPr algn="r"/>
              <a:t>77</a:t>
            </a:fld>
            <a:endParaRPr lang="en-US" sz="1200">
              <a:solidFill>
                <a:srgbClr val="000000"/>
              </a:solidFill>
            </a:endParaRPr>
          </a:p>
        </p:txBody>
      </p:sp>
      <p:sp>
        <p:nvSpPr>
          <p:cNvPr id="448515" name="Rectangle 2"/>
          <p:cNvSpPr>
            <a:spLocks noGrp="1" noRot="1" noChangeAspect="1" noChangeArrowheads="1" noTextEdit="1"/>
          </p:cNvSpPr>
          <p:nvPr>
            <p:ph type="sldImg"/>
          </p:nvPr>
        </p:nvSpPr>
        <p:spPr>
          <a:solidFill>
            <a:srgbClr val="FFFFFF"/>
          </a:solidFill>
          <a:ln/>
        </p:spPr>
      </p:sp>
      <p:sp>
        <p:nvSpPr>
          <p:cNvPr id="448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529DD-907E-D24A-9FB3-C85EC2839E9D}" type="slidenum">
              <a:rPr lang="en-US" sz="1200"/>
              <a:pPr/>
              <a:t>7</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Junior </a:t>
            </a:r>
            <a:r>
              <a:rPr lang="en-US" dirty="0" err="1">
                <a:latin typeface="Helvetica" charset="0"/>
                <a:ea typeface="ＭＳ Ｐゴシック" charset="0"/>
                <a:cs typeface="ＭＳ Ｐゴシック" charset="0"/>
              </a:rPr>
              <a:t>Chavers</a:t>
            </a:r>
            <a:r>
              <a:rPr lang="en-US" dirty="0">
                <a:latin typeface="Helvetica" charset="0"/>
                <a:ea typeface="ＭＳ Ｐゴシック" charset="0"/>
                <a:cs typeface="ＭＳ Ｐゴシック" charset="0"/>
              </a:rPr>
              <a:t>, foundry operations manager, said that when the trade center steel first arrived, he touched it with his hand and the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hair on my neck stood up.</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It had a big meaning to it for all of us,</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he said.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They knocked us down. They can</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 keep us down. We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re going to be back.</a:t>
            </a:r>
            <a:r>
              <a:rPr lang="uk-UA" dirty="0">
                <a:latin typeface="Helvetica" charset="0"/>
                <a:ea typeface="ＭＳ Ｐゴシック" charset="0"/>
                <a:cs typeface="ＭＳ Ｐゴシック" charset="0"/>
              </a:rPr>
              <a:t>'</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7637F6-A1FB-464A-8AAA-3C999D4EBCF9}" type="slidenum">
              <a:rPr lang="en-US" sz="1200">
                <a:solidFill>
                  <a:srgbClr val="000000"/>
                </a:solidFill>
              </a:rPr>
              <a:pPr/>
              <a:t>78</a:t>
            </a:fld>
            <a:endParaRPr lang="en-US" sz="1200">
              <a:solidFill>
                <a:srgbClr val="000000"/>
              </a:solidFill>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002C68-ACAB-EB44-AD1B-0F31A2CC9350}" type="slidenum">
              <a:rPr lang="en-US" sz="1200">
                <a:solidFill>
                  <a:srgbClr val="000000"/>
                </a:solidFill>
              </a:rPr>
              <a:pPr/>
              <a:t>79</a:t>
            </a:fld>
            <a:endParaRPr lang="en-US" sz="1200">
              <a:solidFill>
                <a:srgbClr val="000000"/>
              </a:solidFill>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190EA7-BA20-2C43-9DC8-C8F3D5FB72F7}" type="slidenum">
              <a:rPr lang="en-US" sz="1200">
                <a:solidFill>
                  <a:srgbClr val="000000"/>
                </a:solidFill>
              </a:rPr>
              <a:pPr/>
              <a:t>80</a:t>
            </a:fld>
            <a:endParaRPr lang="en-US" sz="1200">
              <a:solidFill>
                <a:srgbClr val="000000"/>
              </a:solidFill>
            </a:endParaRPr>
          </a:p>
        </p:txBody>
      </p:sp>
      <p:sp>
        <p:nvSpPr>
          <p:cNvPr id="454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E28B8B8-DCBF-7843-99A0-24715DDF66C3}" type="slidenum">
              <a:rPr lang="en-US" sz="1200">
                <a:solidFill>
                  <a:srgbClr val="000000"/>
                </a:solidFill>
              </a:rPr>
              <a:pPr algn="r"/>
              <a:t>80</a:t>
            </a:fld>
            <a:endParaRPr lang="en-US" sz="1200">
              <a:solidFill>
                <a:srgbClr val="000000"/>
              </a:solidFill>
            </a:endParaRPr>
          </a:p>
        </p:txBody>
      </p:sp>
      <p:sp>
        <p:nvSpPr>
          <p:cNvPr id="454659" name="Rectangle 2"/>
          <p:cNvSpPr>
            <a:spLocks noGrp="1" noRot="1" noChangeAspect="1" noChangeArrowheads="1" noTextEdit="1"/>
          </p:cNvSpPr>
          <p:nvPr>
            <p:ph type="sldImg"/>
          </p:nvPr>
        </p:nvSpPr>
        <p:spPr>
          <a:solidFill>
            <a:srgbClr val="FFFFFF"/>
          </a:solidFill>
          <a:ln/>
        </p:spPr>
      </p:sp>
      <p:sp>
        <p:nvSpPr>
          <p:cNvPr id="454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4F3ED9-89A8-1744-B6AC-8A6D375C04AE}" type="slidenum">
              <a:rPr lang="en-US" sz="1200">
                <a:solidFill>
                  <a:srgbClr val="000000"/>
                </a:solidFill>
              </a:rPr>
              <a:pPr/>
              <a:t>81</a:t>
            </a:fld>
            <a:endParaRPr lang="en-US" sz="1200">
              <a:solidFill>
                <a:srgbClr val="000000"/>
              </a:solidFill>
            </a:endParaRPr>
          </a:p>
        </p:txBody>
      </p:sp>
      <p:sp>
        <p:nvSpPr>
          <p:cNvPr id="456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EFCD050-0420-1346-8C63-CAF53F07D1E7}" type="slidenum">
              <a:rPr lang="en-US" sz="1200">
                <a:solidFill>
                  <a:srgbClr val="000000"/>
                </a:solidFill>
              </a:rPr>
              <a:pPr algn="r"/>
              <a:t>81</a:t>
            </a:fld>
            <a:endParaRPr lang="en-US" sz="1200">
              <a:solidFill>
                <a:srgbClr val="000000"/>
              </a:solidFill>
            </a:endParaRPr>
          </a:p>
        </p:txBody>
      </p:sp>
      <p:sp>
        <p:nvSpPr>
          <p:cNvPr id="456707" name="Rectangle 2"/>
          <p:cNvSpPr>
            <a:spLocks noGrp="1" noRot="1" noChangeAspect="1" noChangeArrowheads="1" noTextEdit="1"/>
          </p:cNvSpPr>
          <p:nvPr>
            <p:ph type="sldImg"/>
          </p:nvPr>
        </p:nvSpPr>
        <p:spPr>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457CAA-2F8C-1243-AAB6-2A8F4A3AEB87}" type="slidenum">
              <a:rPr lang="en-US" sz="1200">
                <a:solidFill>
                  <a:srgbClr val="000000"/>
                </a:solidFill>
              </a:rPr>
              <a:pPr/>
              <a:t>82</a:t>
            </a:fld>
            <a:endParaRPr lang="en-US" sz="1200">
              <a:solidFill>
                <a:srgbClr val="000000"/>
              </a:solidFill>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B1F8A3-1BAA-194D-BA3A-550F8818F1D8}" type="slidenum">
              <a:rPr lang="en-US" sz="1200">
                <a:solidFill>
                  <a:srgbClr val="000000"/>
                </a:solidFill>
              </a:rPr>
              <a:pPr/>
              <a:t>83</a:t>
            </a:fld>
            <a:endParaRPr lang="en-US" sz="1200">
              <a:solidFill>
                <a:srgbClr val="000000"/>
              </a:solidFill>
            </a:endParaRPr>
          </a:p>
        </p:txBody>
      </p:sp>
      <p:sp>
        <p:nvSpPr>
          <p:cNvPr id="460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0215AA4-B97F-E844-A43E-0A62BE03E34A}" type="slidenum">
              <a:rPr lang="en-US" sz="1200">
                <a:solidFill>
                  <a:srgbClr val="000000"/>
                </a:solidFill>
              </a:rPr>
              <a:pPr algn="r"/>
              <a:t>83</a:t>
            </a:fld>
            <a:endParaRPr lang="en-US" sz="1200">
              <a:solidFill>
                <a:srgbClr val="000000"/>
              </a:solidFill>
            </a:endParaRPr>
          </a:p>
        </p:txBody>
      </p:sp>
      <p:sp>
        <p:nvSpPr>
          <p:cNvPr id="460803" name="Rectangle 2"/>
          <p:cNvSpPr>
            <a:spLocks noGrp="1" noRot="1" noChangeAspect="1" noChangeArrowheads="1" noTextEdit="1"/>
          </p:cNvSpPr>
          <p:nvPr>
            <p:ph type="sldImg"/>
          </p:nvPr>
        </p:nvSpPr>
        <p:spPr>
          <a:solidFill>
            <a:srgbClr val="FFFFFF"/>
          </a:solidFill>
          <a:ln/>
        </p:spPr>
      </p:sp>
      <p:sp>
        <p:nvSpPr>
          <p:cNvPr id="460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1DCC21-343D-2D4C-B7D8-BDF6CB9BFC88}" type="slidenum">
              <a:rPr lang="en-US" sz="1200">
                <a:solidFill>
                  <a:srgbClr val="000000"/>
                </a:solidFill>
              </a:rPr>
              <a:pPr/>
              <a:t>84</a:t>
            </a:fld>
            <a:endParaRPr lang="en-US" sz="1200">
              <a:solidFill>
                <a:srgbClr val="000000"/>
              </a:solidFill>
            </a:endParaRPr>
          </a:p>
        </p:txBody>
      </p:sp>
      <p:sp>
        <p:nvSpPr>
          <p:cNvPr id="462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FF5BC-FF8C-D64E-877F-E2F1199D262D}" type="slidenum">
              <a:rPr lang="en-US" sz="1200">
                <a:solidFill>
                  <a:srgbClr val="000000"/>
                </a:solidFill>
              </a:rPr>
              <a:pPr algn="r"/>
              <a:t>84</a:t>
            </a:fld>
            <a:endParaRPr lang="en-US" sz="1200">
              <a:solidFill>
                <a:srgbClr val="000000"/>
              </a:solidFill>
            </a:endParaRPr>
          </a:p>
        </p:txBody>
      </p:sp>
      <p:sp>
        <p:nvSpPr>
          <p:cNvPr id="462851" name="Rectangle 2"/>
          <p:cNvSpPr>
            <a:spLocks noGrp="1" noRot="1" noChangeAspect="1" noChangeArrowheads="1" noTextEdit="1"/>
          </p:cNvSpPr>
          <p:nvPr>
            <p:ph type="sldImg"/>
          </p:nvPr>
        </p:nvSpPr>
        <p:spPr>
          <a:solidFill>
            <a:srgbClr val="FFFFFF"/>
          </a:solidFill>
          <a:ln/>
        </p:spPr>
      </p:sp>
      <p:sp>
        <p:nvSpPr>
          <p:cNvPr id="462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F913B-8BC6-AD47-BFE5-1E4E99103A86}" type="slidenum">
              <a:rPr lang="en-US" sz="1200">
                <a:solidFill>
                  <a:srgbClr val="000000"/>
                </a:solidFill>
              </a:rPr>
              <a:pPr/>
              <a:t>85</a:t>
            </a:fld>
            <a:endParaRPr lang="en-US" sz="1200">
              <a:solidFill>
                <a:srgbClr val="000000"/>
              </a:solidFill>
            </a:endParaRPr>
          </a:p>
        </p:txBody>
      </p:sp>
      <p:sp>
        <p:nvSpPr>
          <p:cNvPr id="464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02F5C0-615C-4148-A87E-56A3B957E15D}" type="slidenum">
              <a:rPr lang="en-US" sz="1200">
                <a:solidFill>
                  <a:srgbClr val="000000"/>
                </a:solidFill>
              </a:rPr>
              <a:pPr algn="r"/>
              <a:t>85</a:t>
            </a:fld>
            <a:endParaRPr lang="en-US" sz="1200">
              <a:solidFill>
                <a:srgbClr val="000000"/>
              </a:solidFill>
            </a:endParaRPr>
          </a:p>
        </p:txBody>
      </p:sp>
      <p:sp>
        <p:nvSpPr>
          <p:cNvPr id="464899" name="Rectangle 2"/>
          <p:cNvSpPr>
            <a:spLocks noGrp="1" noRot="1" noChangeAspect="1" noChangeArrowheads="1" noTextEdit="1"/>
          </p:cNvSpPr>
          <p:nvPr>
            <p:ph type="sldImg"/>
          </p:nvPr>
        </p:nvSpPr>
        <p:spPr>
          <a:solidFill>
            <a:srgbClr val="FFFFFF"/>
          </a:solidFill>
          <a:ln/>
        </p:spPr>
      </p:sp>
      <p:sp>
        <p:nvSpPr>
          <p:cNvPr id="464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BFF78B-0C51-A84B-97F6-A82C3222F9B7}" type="slidenum">
              <a:rPr lang="en-US" sz="1200">
                <a:solidFill>
                  <a:srgbClr val="000000"/>
                </a:solidFill>
              </a:rPr>
              <a:pPr/>
              <a:t>86</a:t>
            </a:fld>
            <a:endParaRPr lang="en-US" sz="1200">
              <a:solidFill>
                <a:srgbClr val="000000"/>
              </a:solidFill>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C4A569-99E5-EC4E-BAD0-56B4A214345D}" type="slidenum">
              <a:rPr lang="en-US" sz="1200">
                <a:solidFill>
                  <a:srgbClr val="000000"/>
                </a:solidFill>
              </a:rPr>
              <a:pPr/>
              <a:t>87</a:t>
            </a:fld>
            <a:endParaRPr lang="en-US" sz="1200">
              <a:solidFill>
                <a:srgbClr val="000000"/>
              </a:solidFill>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B3F1CB-189B-9848-AED0-8CF45E472C88}" type="slidenum">
              <a:rPr lang="en-US" sz="1200"/>
              <a:pPr/>
              <a:t>8</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When it was poured into the molds on Sept 9, 2003,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those big rough steelworkers treated it with total reverence,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recalled Navy Capt. Kevin </a:t>
            </a:r>
            <a:r>
              <a:rPr lang="en-US" dirty="0" err="1">
                <a:latin typeface="Helvetica" charset="0"/>
                <a:ea typeface="ＭＳ Ｐゴシック" charset="0"/>
                <a:cs typeface="ＭＳ Ｐゴシック" charset="0"/>
              </a:rPr>
              <a:t>Wensing</a:t>
            </a:r>
            <a:r>
              <a:rPr lang="en-US" dirty="0">
                <a:latin typeface="Helvetica" charset="0"/>
                <a:ea typeface="ＭＳ Ｐゴシック" charset="0"/>
                <a:cs typeface="ＭＳ Ｐゴシック" charset="0"/>
              </a:rPr>
              <a:t>, who was there.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It was a spiritual moment for everybody there.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Here three veteran employees of Amite Foundry open the ladle containing tons of molten steel from the World Trade Center.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241C1F-D8EE-7C43-B829-148469165185}" type="slidenum">
              <a:rPr lang="en-US" sz="1200">
                <a:solidFill>
                  <a:srgbClr val="000000"/>
                </a:solidFill>
              </a:rPr>
              <a:pPr/>
              <a:t>88</a:t>
            </a:fld>
            <a:endParaRPr lang="en-US" sz="1200">
              <a:solidFill>
                <a:srgbClr val="000000"/>
              </a:solidFill>
            </a:endParaRPr>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477563-CB7F-9B47-9FCE-BC992B2FB100}" type="slidenum">
              <a:rPr lang="en-US" sz="1200">
                <a:solidFill>
                  <a:srgbClr val="000000"/>
                </a:solidFill>
              </a:rPr>
              <a:pPr/>
              <a:t>89</a:t>
            </a:fld>
            <a:endParaRPr lang="en-US" sz="1200">
              <a:solidFill>
                <a:srgbClr val="000000"/>
              </a:solidFill>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5191D1-0053-6A4E-91B8-7D3E99DBF95B}" type="slidenum">
              <a:rPr lang="en-US" sz="1200">
                <a:solidFill>
                  <a:srgbClr val="000000"/>
                </a:solidFill>
              </a:rPr>
              <a:pPr/>
              <a:t>90</a:t>
            </a:fld>
            <a:endParaRPr lang="en-US" sz="1200">
              <a:solidFill>
                <a:srgbClr val="000000"/>
              </a:solidFill>
            </a:endParaRPr>
          </a:p>
        </p:txBody>
      </p:sp>
      <p:sp>
        <p:nvSpPr>
          <p:cNvPr id="475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00E2BF7-E309-E34F-B6C9-3EB13B0A29C4}" type="slidenum">
              <a:rPr lang="en-US" sz="1200">
                <a:solidFill>
                  <a:srgbClr val="000000"/>
                </a:solidFill>
              </a:rPr>
              <a:pPr algn="r"/>
              <a:t>90</a:t>
            </a:fld>
            <a:endParaRPr lang="en-US" sz="1200">
              <a:solidFill>
                <a:srgbClr val="000000"/>
              </a:solidFill>
            </a:endParaRPr>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3F960D-F2F7-F046-8014-BA160910D133}" type="slidenum">
              <a:rPr lang="en-US" sz="1200">
                <a:solidFill>
                  <a:srgbClr val="000000"/>
                </a:solidFill>
              </a:rPr>
              <a:pPr/>
              <a:t>91</a:t>
            </a:fld>
            <a:endParaRPr lang="en-US" sz="1200">
              <a:solidFill>
                <a:srgbClr val="000000"/>
              </a:solidFill>
            </a:endParaRPr>
          </a:p>
        </p:txBody>
      </p:sp>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9121198-AC41-D248-AF65-C1F7E0CC3F81}" type="slidenum">
              <a:rPr lang="en-US" sz="1200">
                <a:solidFill>
                  <a:srgbClr val="000000"/>
                </a:solidFill>
              </a:rPr>
              <a:pPr algn="r"/>
              <a:t>91</a:t>
            </a:fld>
            <a:endParaRPr lang="en-US" sz="1200">
              <a:solidFill>
                <a:srgbClr val="000000"/>
              </a:solidFill>
            </a:endParaRPr>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A3DD3-4800-8E45-89F6-3063BEF7C9E6}" type="slidenum">
              <a:rPr lang="en-US" sz="1200">
                <a:solidFill>
                  <a:srgbClr val="000000"/>
                </a:solidFill>
              </a:rPr>
              <a:pPr/>
              <a:t>92</a:t>
            </a:fld>
            <a:endParaRPr lang="en-US" sz="1200">
              <a:solidFill>
                <a:srgbClr val="000000"/>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AD3DD6-E4C1-1D4D-9B6F-BAD6C04114BF}" type="slidenum">
              <a:rPr lang="en-US" sz="1200">
                <a:solidFill>
                  <a:srgbClr val="000000"/>
                </a:solidFill>
              </a:rPr>
              <a:pPr/>
              <a:t>93</a:t>
            </a:fld>
            <a:endParaRPr lang="en-US" sz="1200">
              <a:solidFill>
                <a:srgbClr val="000000"/>
              </a:solidFill>
            </a:endParaRPr>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D61E22-49C4-FA41-BAB5-8450654F668C}" type="slidenum">
              <a:rPr lang="en-US" sz="1200">
                <a:solidFill>
                  <a:srgbClr val="000000"/>
                </a:solidFill>
              </a:rPr>
              <a:pPr algn="r"/>
              <a:t>93</a:t>
            </a:fld>
            <a:endParaRPr lang="en-US" sz="1200">
              <a:solidFill>
                <a:srgbClr val="000000"/>
              </a:solidFill>
            </a:endParaRPr>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019A74-56EA-FB4F-ADC3-A0C73627C611}" type="slidenum">
              <a:rPr lang="en-US" sz="1200">
                <a:solidFill>
                  <a:srgbClr val="000000"/>
                </a:solidFill>
              </a:rPr>
              <a:pPr/>
              <a:t>95</a:t>
            </a:fld>
            <a:endParaRPr lang="en-US" sz="1200">
              <a:solidFill>
                <a:srgbClr val="000000"/>
              </a:solidFill>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DC1489-7BBD-FC4A-A751-1D7D8B2069C8}" type="slidenum">
              <a:rPr lang="en-US" sz="1200">
                <a:solidFill>
                  <a:srgbClr val="000000"/>
                </a:solidFill>
              </a:rPr>
              <a:pPr/>
              <a:t>96</a:t>
            </a:fld>
            <a:endParaRPr lang="en-US" sz="1200">
              <a:solidFill>
                <a:srgbClr val="000000"/>
              </a:solidFill>
            </a:endParaRPr>
          </a:p>
        </p:txBody>
      </p:sp>
      <p:sp>
        <p:nvSpPr>
          <p:cNvPr id="486402" name="Rectangle 2"/>
          <p:cNvSpPr>
            <a:spLocks noGrp="1" noRot="1" noChangeAspect="1" noChangeArrowheads="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0EC184-F988-8341-B2CB-DB5E24D49366}" type="slidenum">
              <a:rPr lang="en-US" sz="1200"/>
              <a:pPr/>
              <a:t>97</a:t>
            </a:fld>
            <a:endParaRPr lang="en-US" sz="1200"/>
          </a:p>
        </p:txBody>
      </p:sp>
      <p:sp>
        <p:nvSpPr>
          <p:cNvPr id="488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1860F8A-55D9-9949-8CB7-430854E0BCC4}" type="slidenum">
              <a:rPr lang="en-US" sz="1200"/>
              <a:pPr algn="r"/>
              <a:t>97</a:t>
            </a:fld>
            <a:endParaRPr lang="en-US" sz="1200"/>
          </a:p>
        </p:txBody>
      </p:sp>
      <p:sp>
        <p:nvSpPr>
          <p:cNvPr id="488451" name="Rectangle 2"/>
          <p:cNvSpPr>
            <a:spLocks noGrp="1" noRot="1" noChangeAspect="1" noChangeArrowheads="1" noTextEdit="1"/>
          </p:cNvSpPr>
          <p:nvPr>
            <p:ph type="sldImg"/>
          </p:nvPr>
        </p:nvSpPr>
        <p:spPr>
          <a:solidFill>
            <a:srgbClr val="FFFFFF"/>
          </a:solidFill>
          <a:ln/>
        </p:spPr>
      </p:sp>
      <p:sp>
        <p:nvSpPr>
          <p:cNvPr id="4884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996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5FF6B5-6636-4D4D-9C21-96DD3007521D}" type="slidenum">
              <a:rPr lang="en-US" sz="1200"/>
              <a:pPr/>
              <a:t>9</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The ship</a:t>
            </a:r>
            <a:r>
              <a:rPr lang="uk-UA" altLang="ja-JP"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s motto is blazoned on the side: </a:t>
            </a:r>
            <a:r>
              <a:rPr lang="ru-RU"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Never Forget</a:t>
            </a:r>
            <a:r>
              <a:rPr lang="uk-UA"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a:t>
            </a:r>
            <a:r>
              <a:rPr lang="ru-RU"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  It was officially commissioned in NYC in Fall 2009.</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a:p>
            <a:pPr eaLnBrk="1" hangingPunct="1"/>
            <a:r>
              <a:rPr lang="en-US" dirty="0">
                <a:latin typeface="Times New Roman" charset="0"/>
                <a:ea typeface="ＭＳ Ｐゴシック" charset="0"/>
                <a:cs typeface="ＭＳ Ｐゴシック" charset="0"/>
              </a:rPr>
              <a:t>NS-1Peter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1060CF-E612-8E49-8E43-387F94AA5CF7}" type="slidenum">
              <a:rPr lang="en-US" sz="1200"/>
              <a:pPr/>
              <a:t>100</a:t>
            </a:fld>
            <a:endParaRPr lang="en-US" sz="1200"/>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5EE6F56-1F0F-6D4A-8205-DF70560AA0ED}" type="slidenum">
              <a:rPr lang="en-US" sz="1200"/>
              <a:pPr algn="r"/>
              <a:t>100</a:t>
            </a:fld>
            <a:endParaRPr lang="en-US" sz="1200"/>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C49C38-D388-5D42-8169-768B1F2DBAA2}" type="slidenum">
              <a:rPr lang="en-US" sz="1200"/>
              <a:pPr/>
              <a:t>101</a:t>
            </a:fld>
            <a:endParaRPr lang="en-US" sz="1200"/>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3CBCF7E-519D-9F4F-8A8C-636EECECD152}" type="slidenum">
              <a:rPr lang="en-US" sz="1200"/>
              <a:pPr algn="r"/>
              <a:t>101</a:t>
            </a:fld>
            <a:endParaRPr lang="en-US" sz="1200"/>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 Church (Ecclesiology) in Arabic</a:t>
            </a:r>
          </a:p>
        </p:txBody>
      </p:sp>
    </p:spTree>
    <p:extLst>
      <p:ext uri="{BB962C8B-B14F-4D97-AF65-F5344CB8AC3E}">
        <p14:creationId xmlns:p14="http://schemas.microsoft.com/office/powerpoint/2010/main" val="185259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4" Type="http://schemas.openxmlformats.org/officeDocument/2006/relationships/image" Target="../media/image18.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7.xml"/><Relationship Id="rId4" Type="http://schemas.openxmlformats.org/officeDocument/2006/relationships/image" Target="../media/image23.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7.xml"/><Relationship Id="rId5" Type="http://schemas.openxmlformats.org/officeDocument/2006/relationships/image" Target="../media/image16.png"/><Relationship Id="rId4" Type="http://schemas.openxmlformats.org/officeDocument/2006/relationships/image" Target="../media/image19.png"/></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Master" Target="../slideMasters/slideMaster27.xml"/><Relationship Id="rId4" Type="http://schemas.openxmlformats.org/officeDocument/2006/relationships/image" Target="../media/image10.jpeg"/></Relationships>
</file>

<file path=ppt/slideLayouts/_rels/slideLayout7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7.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AB9A864-403D-0348-94C5-8C311AA24D50}" type="slidenum">
              <a:rPr lang="en-US"/>
              <a:pPr>
                <a:defRPr/>
              </a:pPr>
              <a:t>‹#›</a:t>
            </a:fld>
            <a:endParaRPr lang="en-US"/>
          </a:p>
        </p:txBody>
      </p:sp>
    </p:spTree>
    <p:extLst>
      <p:ext uri="{BB962C8B-B14F-4D97-AF65-F5344CB8AC3E}">
        <p14:creationId xmlns:p14="http://schemas.microsoft.com/office/powerpoint/2010/main" val="2348963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BDBF9ED-9D81-B24F-BD0A-76DA35FDFC8F}" type="slidenum">
              <a:rPr lang="en-US"/>
              <a:pPr>
                <a:defRPr/>
              </a:pPr>
              <a:t>‹#›</a:t>
            </a:fld>
            <a:endParaRPr lang="en-US"/>
          </a:p>
        </p:txBody>
      </p:sp>
    </p:spTree>
    <p:extLst>
      <p:ext uri="{BB962C8B-B14F-4D97-AF65-F5344CB8AC3E}">
        <p14:creationId xmlns:p14="http://schemas.microsoft.com/office/powerpoint/2010/main" val="18367277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5AFBACB-8248-D049-BE21-149DC5BC0204}"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40121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8D98A7-4842-BE42-B77C-2260BE7738D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6384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25DB6D-1A8B-9C44-A149-C0DCB7A2F08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42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E208B7-AC0A-A94D-8403-378C30B70FE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171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301141-47F8-F144-AB30-AEA9CC4E708A}"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930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ADE1555-A7FA-B24F-98DE-CDB0635DA7F5}"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686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96D8DA-2685-DF42-BB78-F95E1B496F1D}"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9899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29D0AE-5F07-8E41-8C8B-60691180A689}"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944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658481-4F63-B744-B83F-60FB991F9810}"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1679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CC12B7-B48E-DE46-B42D-74C730D93AE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978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86DD71A-72C7-8949-911B-C3DC39DB8853}" type="slidenum">
              <a:rPr lang="en-US"/>
              <a:pPr>
                <a:defRPr/>
              </a:pPr>
              <a:t>‹#›</a:t>
            </a:fld>
            <a:endParaRPr lang="en-US"/>
          </a:p>
        </p:txBody>
      </p:sp>
    </p:spTree>
    <p:extLst>
      <p:ext uri="{BB962C8B-B14F-4D97-AF65-F5344CB8AC3E}">
        <p14:creationId xmlns:p14="http://schemas.microsoft.com/office/powerpoint/2010/main" val="9845004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4B21DEC-3ECC-CD4B-82A5-34BE39DF2539}"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527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371540-E533-7144-94DA-8BBCD3EBEEB3}" type="slidenum">
              <a:rPr lang="en-US"/>
              <a:pPr>
                <a:defRPr/>
              </a:pPr>
              <a:t>‹#›</a:t>
            </a:fld>
            <a:endParaRPr lang="en-US"/>
          </a:p>
        </p:txBody>
      </p:sp>
    </p:spTree>
    <p:extLst>
      <p:ext uri="{BB962C8B-B14F-4D97-AF65-F5344CB8AC3E}">
        <p14:creationId xmlns:p14="http://schemas.microsoft.com/office/powerpoint/2010/main" val="3302774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C6CD31-2C52-7748-B183-454B65A5E4D1}" type="slidenum">
              <a:rPr lang="en-US"/>
              <a:pPr>
                <a:defRPr/>
              </a:pPr>
              <a:t>‹#›</a:t>
            </a:fld>
            <a:endParaRPr lang="en-US"/>
          </a:p>
        </p:txBody>
      </p:sp>
    </p:spTree>
    <p:extLst>
      <p:ext uri="{BB962C8B-B14F-4D97-AF65-F5344CB8AC3E}">
        <p14:creationId xmlns:p14="http://schemas.microsoft.com/office/powerpoint/2010/main" val="449842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FD73FB-31FB-6443-BE62-D9EE62EFD0A1}" type="slidenum">
              <a:rPr lang="en-US"/>
              <a:pPr>
                <a:defRPr/>
              </a:pPr>
              <a:t>‹#›</a:t>
            </a:fld>
            <a:endParaRPr lang="en-US"/>
          </a:p>
        </p:txBody>
      </p:sp>
    </p:spTree>
    <p:extLst>
      <p:ext uri="{BB962C8B-B14F-4D97-AF65-F5344CB8AC3E}">
        <p14:creationId xmlns:p14="http://schemas.microsoft.com/office/powerpoint/2010/main" val="2591019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ACD8692-E723-DC4A-910A-07E661FC2DCF}" type="slidenum">
              <a:rPr lang="en-US"/>
              <a:pPr>
                <a:defRPr/>
              </a:pPr>
              <a:t>‹#›</a:t>
            </a:fld>
            <a:endParaRPr lang="en-US"/>
          </a:p>
        </p:txBody>
      </p:sp>
    </p:spTree>
    <p:extLst>
      <p:ext uri="{BB962C8B-B14F-4D97-AF65-F5344CB8AC3E}">
        <p14:creationId xmlns:p14="http://schemas.microsoft.com/office/powerpoint/2010/main" val="3489917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E08D5DC-CC74-8E45-9B17-D26038189A28}" type="slidenum">
              <a:rPr lang="en-US"/>
              <a:pPr>
                <a:defRPr/>
              </a:pPr>
              <a:t>‹#›</a:t>
            </a:fld>
            <a:endParaRPr lang="en-US"/>
          </a:p>
        </p:txBody>
      </p:sp>
    </p:spTree>
    <p:extLst>
      <p:ext uri="{BB962C8B-B14F-4D97-AF65-F5344CB8AC3E}">
        <p14:creationId xmlns:p14="http://schemas.microsoft.com/office/powerpoint/2010/main" val="801181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776286A-CA64-A642-B1C7-CB3C2E458B5A}" type="slidenum">
              <a:rPr lang="en-US"/>
              <a:pPr>
                <a:defRPr/>
              </a:pPr>
              <a:t>‹#›</a:t>
            </a:fld>
            <a:endParaRPr lang="en-US"/>
          </a:p>
        </p:txBody>
      </p:sp>
    </p:spTree>
    <p:extLst>
      <p:ext uri="{BB962C8B-B14F-4D97-AF65-F5344CB8AC3E}">
        <p14:creationId xmlns:p14="http://schemas.microsoft.com/office/powerpoint/2010/main" val="3356974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0841CAF-1446-474C-9588-947D1D6E8FF1}" type="slidenum">
              <a:rPr lang="en-US"/>
              <a:pPr>
                <a:defRPr/>
              </a:pPr>
              <a:t>‹#›</a:t>
            </a:fld>
            <a:endParaRPr lang="en-US"/>
          </a:p>
        </p:txBody>
      </p:sp>
    </p:spTree>
    <p:extLst>
      <p:ext uri="{BB962C8B-B14F-4D97-AF65-F5344CB8AC3E}">
        <p14:creationId xmlns:p14="http://schemas.microsoft.com/office/powerpoint/2010/main" val="797728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8780414-6B48-A74D-A754-BB65B8B979D8}" type="slidenum">
              <a:rPr lang="en-US"/>
              <a:pPr>
                <a:defRPr/>
              </a:pPr>
              <a:t>‹#›</a:t>
            </a:fld>
            <a:endParaRPr lang="en-US"/>
          </a:p>
        </p:txBody>
      </p:sp>
    </p:spTree>
    <p:extLst>
      <p:ext uri="{BB962C8B-B14F-4D97-AF65-F5344CB8AC3E}">
        <p14:creationId xmlns:p14="http://schemas.microsoft.com/office/powerpoint/2010/main" val="3432777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D9C780-5456-B441-A533-4F444D9C7514}" type="slidenum">
              <a:rPr lang="en-US"/>
              <a:pPr>
                <a:defRPr/>
              </a:pPr>
              <a:t>‹#›</a:t>
            </a:fld>
            <a:endParaRPr lang="en-US"/>
          </a:p>
        </p:txBody>
      </p:sp>
    </p:spTree>
    <p:extLst>
      <p:ext uri="{BB962C8B-B14F-4D97-AF65-F5344CB8AC3E}">
        <p14:creationId xmlns:p14="http://schemas.microsoft.com/office/powerpoint/2010/main" val="10445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F44390-0076-9B4C-9E62-E54DE5DF94BE}" type="slidenum">
              <a:rPr lang="en-US"/>
              <a:pPr>
                <a:defRPr/>
              </a:pPr>
              <a:t>‹#›</a:t>
            </a:fld>
            <a:endParaRPr lang="en-US"/>
          </a:p>
        </p:txBody>
      </p:sp>
    </p:spTree>
    <p:extLst>
      <p:ext uri="{BB962C8B-B14F-4D97-AF65-F5344CB8AC3E}">
        <p14:creationId xmlns:p14="http://schemas.microsoft.com/office/powerpoint/2010/main" val="475332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CC662D7-FBF7-F54C-8459-9ED3870F0E9B}" type="slidenum">
              <a:rPr lang="en-US"/>
              <a:pPr>
                <a:defRPr/>
              </a:pPr>
              <a:t>‹#›</a:t>
            </a:fld>
            <a:endParaRPr lang="en-US"/>
          </a:p>
        </p:txBody>
      </p:sp>
    </p:spTree>
    <p:extLst>
      <p:ext uri="{BB962C8B-B14F-4D97-AF65-F5344CB8AC3E}">
        <p14:creationId xmlns:p14="http://schemas.microsoft.com/office/powerpoint/2010/main" val="395162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758286-62EF-B44D-B202-21274BFA056E}" type="slidenum">
              <a:rPr lang="en-US"/>
              <a:pPr>
                <a:defRPr/>
              </a:pPr>
              <a:t>‹#›</a:t>
            </a:fld>
            <a:endParaRPr lang="en-US"/>
          </a:p>
        </p:txBody>
      </p:sp>
    </p:spTree>
    <p:extLst>
      <p:ext uri="{BB962C8B-B14F-4D97-AF65-F5344CB8AC3E}">
        <p14:creationId xmlns:p14="http://schemas.microsoft.com/office/powerpoint/2010/main" val="3570388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598EF-E25D-CE45-94CC-E57F6780C817}" type="slidenum">
              <a:rPr lang="en-US"/>
              <a:pPr>
                <a:defRPr/>
              </a:pPr>
              <a:t>‹#›</a:t>
            </a:fld>
            <a:endParaRPr lang="en-US"/>
          </a:p>
        </p:txBody>
      </p:sp>
    </p:spTree>
    <p:extLst>
      <p:ext uri="{BB962C8B-B14F-4D97-AF65-F5344CB8AC3E}">
        <p14:creationId xmlns:p14="http://schemas.microsoft.com/office/powerpoint/2010/main" val="3914886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6A338-5FF5-BD49-A885-CAEDD9CB1BC6}" type="slidenum">
              <a:rPr lang="en-US"/>
              <a:pPr>
                <a:defRPr/>
              </a:pPr>
              <a:t>‹#›</a:t>
            </a:fld>
            <a:endParaRPr lang="en-US"/>
          </a:p>
        </p:txBody>
      </p:sp>
    </p:spTree>
    <p:extLst>
      <p:ext uri="{BB962C8B-B14F-4D97-AF65-F5344CB8AC3E}">
        <p14:creationId xmlns:p14="http://schemas.microsoft.com/office/powerpoint/2010/main" val="3183654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7C50-EA5F-F34E-BBFE-972FBEB88755}" type="slidenum">
              <a:rPr lang="en-US"/>
              <a:pPr>
                <a:defRPr/>
              </a:pPr>
              <a:t>‹#›</a:t>
            </a:fld>
            <a:endParaRPr lang="en-US"/>
          </a:p>
        </p:txBody>
      </p:sp>
    </p:spTree>
    <p:extLst>
      <p:ext uri="{BB962C8B-B14F-4D97-AF65-F5344CB8AC3E}">
        <p14:creationId xmlns:p14="http://schemas.microsoft.com/office/powerpoint/2010/main" val="4221244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B981D-0D7F-304E-8D9C-8978F057A58D}" type="slidenum">
              <a:rPr lang="en-US"/>
              <a:pPr>
                <a:defRPr/>
              </a:pPr>
              <a:t>‹#›</a:t>
            </a:fld>
            <a:endParaRPr lang="en-US"/>
          </a:p>
        </p:txBody>
      </p:sp>
    </p:spTree>
    <p:extLst>
      <p:ext uri="{BB962C8B-B14F-4D97-AF65-F5344CB8AC3E}">
        <p14:creationId xmlns:p14="http://schemas.microsoft.com/office/powerpoint/2010/main" val="2515714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87DA39-29FB-AC41-A78C-6F72235328FF}" type="slidenum">
              <a:rPr lang="en-US"/>
              <a:pPr>
                <a:defRPr/>
              </a:pPr>
              <a:t>‹#›</a:t>
            </a:fld>
            <a:endParaRPr lang="en-US"/>
          </a:p>
        </p:txBody>
      </p:sp>
    </p:spTree>
    <p:extLst>
      <p:ext uri="{BB962C8B-B14F-4D97-AF65-F5344CB8AC3E}">
        <p14:creationId xmlns:p14="http://schemas.microsoft.com/office/powerpoint/2010/main" val="4083211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8022A-BCCD-2143-B773-984282FE870D}" type="slidenum">
              <a:rPr lang="en-US"/>
              <a:pPr>
                <a:defRPr/>
              </a:pPr>
              <a:t>‹#›</a:t>
            </a:fld>
            <a:endParaRPr lang="en-US"/>
          </a:p>
        </p:txBody>
      </p:sp>
    </p:spTree>
    <p:extLst>
      <p:ext uri="{BB962C8B-B14F-4D97-AF65-F5344CB8AC3E}">
        <p14:creationId xmlns:p14="http://schemas.microsoft.com/office/powerpoint/2010/main" val="3111697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1710D5-2C50-7147-8300-8C62B942C7FC}" type="slidenum">
              <a:rPr lang="en-US"/>
              <a:pPr>
                <a:defRPr/>
              </a:pPr>
              <a:t>‹#›</a:t>
            </a:fld>
            <a:endParaRPr lang="en-US"/>
          </a:p>
        </p:txBody>
      </p:sp>
    </p:spTree>
    <p:extLst>
      <p:ext uri="{BB962C8B-B14F-4D97-AF65-F5344CB8AC3E}">
        <p14:creationId xmlns:p14="http://schemas.microsoft.com/office/powerpoint/2010/main" val="2425876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7F95-0CFB-FB4D-A5C8-74F9E0BB7728}" type="slidenum">
              <a:rPr lang="en-US"/>
              <a:pPr>
                <a:defRPr/>
              </a:pPr>
              <a:t>‹#›</a:t>
            </a:fld>
            <a:endParaRPr lang="en-US"/>
          </a:p>
        </p:txBody>
      </p:sp>
    </p:spTree>
    <p:extLst>
      <p:ext uri="{BB962C8B-B14F-4D97-AF65-F5344CB8AC3E}">
        <p14:creationId xmlns:p14="http://schemas.microsoft.com/office/powerpoint/2010/main" val="324185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6B601E-D357-B847-AA27-B105C1E0CA44}" type="slidenum">
              <a:rPr lang="en-US"/>
              <a:pPr>
                <a:defRPr/>
              </a:pPr>
              <a:t>‹#›</a:t>
            </a:fld>
            <a:endParaRPr lang="en-US"/>
          </a:p>
        </p:txBody>
      </p:sp>
    </p:spTree>
    <p:extLst>
      <p:ext uri="{BB962C8B-B14F-4D97-AF65-F5344CB8AC3E}">
        <p14:creationId xmlns:p14="http://schemas.microsoft.com/office/powerpoint/2010/main" val="4009810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C5FD9-E2A8-BD4E-B75D-5B8B8819975D}" type="slidenum">
              <a:rPr lang="en-US"/>
              <a:pPr>
                <a:defRPr/>
              </a:pPr>
              <a:t>‹#›</a:t>
            </a:fld>
            <a:endParaRPr lang="en-US"/>
          </a:p>
        </p:txBody>
      </p:sp>
    </p:spTree>
    <p:extLst>
      <p:ext uri="{BB962C8B-B14F-4D97-AF65-F5344CB8AC3E}">
        <p14:creationId xmlns:p14="http://schemas.microsoft.com/office/powerpoint/2010/main" val="1385408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140A-85D3-884C-BC93-FE8CFC2E161C}" type="slidenum">
              <a:rPr lang="en-US"/>
              <a:pPr>
                <a:defRPr/>
              </a:pPr>
              <a:t>‹#›</a:t>
            </a:fld>
            <a:endParaRPr lang="en-US"/>
          </a:p>
        </p:txBody>
      </p:sp>
    </p:spTree>
    <p:extLst>
      <p:ext uri="{BB962C8B-B14F-4D97-AF65-F5344CB8AC3E}">
        <p14:creationId xmlns:p14="http://schemas.microsoft.com/office/powerpoint/2010/main" val="1482425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C9B1F-10AF-0749-8417-66AA6F91940C}" type="slidenum">
              <a:rPr lang="en-US"/>
              <a:pPr>
                <a:defRPr/>
              </a:pPr>
              <a:t>‹#›</a:t>
            </a:fld>
            <a:endParaRPr lang="en-US"/>
          </a:p>
        </p:txBody>
      </p:sp>
    </p:spTree>
    <p:extLst>
      <p:ext uri="{BB962C8B-B14F-4D97-AF65-F5344CB8AC3E}">
        <p14:creationId xmlns:p14="http://schemas.microsoft.com/office/powerpoint/2010/main" val="21100561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B1D2F4-2F07-754D-9474-FD48489346F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7249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5DEC92B-CBD5-8C4A-89D5-E873D98B134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8956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3646344-DEAE-4344-BF9C-9F7E8BB853DB}"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5644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255EB34-5A5C-7949-9B2B-D3E9DEEA4D63}"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57158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E28EF2A-5544-EF49-A208-C679A7C7CA79}"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02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F5B6597-B330-3F4C-B8BB-711EE4064EA0}"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5591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3F1CF47-0986-8A48-87A6-2A320B7EE112}"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83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56CC7D-69DF-EF42-A2FD-400EA707881F}" type="slidenum">
              <a:rPr lang="en-US"/>
              <a:pPr>
                <a:defRPr/>
              </a:pPr>
              <a:t>‹#›</a:t>
            </a:fld>
            <a:endParaRPr lang="en-US"/>
          </a:p>
        </p:txBody>
      </p:sp>
    </p:spTree>
    <p:extLst>
      <p:ext uri="{BB962C8B-B14F-4D97-AF65-F5344CB8AC3E}">
        <p14:creationId xmlns:p14="http://schemas.microsoft.com/office/powerpoint/2010/main" val="2679983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AE161B-7197-674C-9A27-51A9C987B791}"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695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6F53DCC-D14C-374B-9665-A784009D8975}"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470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6B05ACC-007F-F547-B714-1517A157EA07}"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0646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F57AEDF-FA68-EC4A-8B55-E83F80455CC2}"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41008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4DF49A-427E-5A44-88AD-FC048A3094F7}" type="slidenum">
              <a:rPr lang="en-US"/>
              <a:pPr>
                <a:defRPr/>
              </a:pPr>
              <a:t>‹#›</a:t>
            </a:fld>
            <a:endParaRPr lang="en-US"/>
          </a:p>
        </p:txBody>
      </p:sp>
    </p:spTree>
    <p:extLst>
      <p:ext uri="{BB962C8B-B14F-4D97-AF65-F5344CB8AC3E}">
        <p14:creationId xmlns:p14="http://schemas.microsoft.com/office/powerpoint/2010/main" val="1996289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60D06F-0F7C-2441-8ED5-E8B9256EE595}" type="slidenum">
              <a:rPr lang="en-US"/>
              <a:pPr>
                <a:defRPr/>
              </a:pPr>
              <a:t>‹#›</a:t>
            </a:fld>
            <a:endParaRPr lang="en-US"/>
          </a:p>
        </p:txBody>
      </p:sp>
    </p:spTree>
    <p:extLst>
      <p:ext uri="{BB962C8B-B14F-4D97-AF65-F5344CB8AC3E}">
        <p14:creationId xmlns:p14="http://schemas.microsoft.com/office/powerpoint/2010/main" val="38554577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6CBC2D2-2DEA-5F47-B141-B9AC772D48FD}" type="slidenum">
              <a:rPr lang="en-US"/>
              <a:pPr>
                <a:defRPr/>
              </a:pPr>
              <a:t>‹#›</a:t>
            </a:fld>
            <a:endParaRPr lang="en-US"/>
          </a:p>
        </p:txBody>
      </p:sp>
    </p:spTree>
    <p:extLst>
      <p:ext uri="{BB962C8B-B14F-4D97-AF65-F5344CB8AC3E}">
        <p14:creationId xmlns:p14="http://schemas.microsoft.com/office/powerpoint/2010/main" val="8390744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4288A3-1098-0C4F-BD2B-713D3185A775}" type="slidenum">
              <a:rPr lang="en-US"/>
              <a:pPr>
                <a:defRPr/>
              </a:pPr>
              <a:t>‹#›</a:t>
            </a:fld>
            <a:endParaRPr lang="en-US"/>
          </a:p>
        </p:txBody>
      </p:sp>
    </p:spTree>
    <p:extLst>
      <p:ext uri="{BB962C8B-B14F-4D97-AF65-F5344CB8AC3E}">
        <p14:creationId xmlns:p14="http://schemas.microsoft.com/office/powerpoint/2010/main" val="2737286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6E1BE8-8309-344F-A15D-A790C296C928}" type="slidenum">
              <a:rPr lang="en-US"/>
              <a:pPr>
                <a:defRPr/>
              </a:pPr>
              <a:t>‹#›</a:t>
            </a:fld>
            <a:endParaRPr lang="en-US"/>
          </a:p>
        </p:txBody>
      </p:sp>
    </p:spTree>
    <p:extLst>
      <p:ext uri="{BB962C8B-B14F-4D97-AF65-F5344CB8AC3E}">
        <p14:creationId xmlns:p14="http://schemas.microsoft.com/office/powerpoint/2010/main" val="6271191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3E5D3A-9BD5-E944-B306-BC85947EC7DF}" type="slidenum">
              <a:rPr lang="en-US"/>
              <a:pPr>
                <a:defRPr/>
              </a:pPr>
              <a:t>‹#›</a:t>
            </a:fld>
            <a:endParaRPr lang="en-US"/>
          </a:p>
        </p:txBody>
      </p:sp>
    </p:spTree>
    <p:extLst>
      <p:ext uri="{BB962C8B-B14F-4D97-AF65-F5344CB8AC3E}">
        <p14:creationId xmlns:p14="http://schemas.microsoft.com/office/powerpoint/2010/main" val="99900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68CA00-6BC5-EF48-BB17-EF2EF96F97C1}" type="slidenum">
              <a:rPr lang="en-US"/>
              <a:pPr>
                <a:defRPr/>
              </a:pPr>
              <a:t>‹#›</a:t>
            </a:fld>
            <a:endParaRPr lang="en-US"/>
          </a:p>
        </p:txBody>
      </p:sp>
    </p:spTree>
    <p:extLst>
      <p:ext uri="{BB962C8B-B14F-4D97-AF65-F5344CB8AC3E}">
        <p14:creationId xmlns:p14="http://schemas.microsoft.com/office/powerpoint/2010/main" val="2105982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18E5A3-3E35-164D-9478-EAEB5A0519D9}" type="slidenum">
              <a:rPr lang="en-US"/>
              <a:pPr>
                <a:defRPr/>
              </a:pPr>
              <a:t>‹#›</a:t>
            </a:fld>
            <a:endParaRPr lang="en-US"/>
          </a:p>
        </p:txBody>
      </p:sp>
    </p:spTree>
    <p:extLst>
      <p:ext uri="{BB962C8B-B14F-4D97-AF65-F5344CB8AC3E}">
        <p14:creationId xmlns:p14="http://schemas.microsoft.com/office/powerpoint/2010/main" val="3731036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13ADEA2-562B-2A44-A9EC-F4B544AED27D}" type="slidenum">
              <a:rPr lang="en-US"/>
              <a:pPr>
                <a:defRPr/>
              </a:pPr>
              <a:t>‹#›</a:t>
            </a:fld>
            <a:endParaRPr lang="en-US"/>
          </a:p>
        </p:txBody>
      </p:sp>
    </p:spTree>
    <p:extLst>
      <p:ext uri="{BB962C8B-B14F-4D97-AF65-F5344CB8AC3E}">
        <p14:creationId xmlns:p14="http://schemas.microsoft.com/office/powerpoint/2010/main" val="8884910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54B1CD0-A96A-FF4C-866D-C2F4D6250120}" type="slidenum">
              <a:rPr lang="en-US"/>
              <a:pPr>
                <a:defRPr/>
              </a:pPr>
              <a:t>‹#›</a:t>
            </a:fld>
            <a:endParaRPr lang="en-US"/>
          </a:p>
        </p:txBody>
      </p:sp>
    </p:spTree>
    <p:extLst>
      <p:ext uri="{BB962C8B-B14F-4D97-AF65-F5344CB8AC3E}">
        <p14:creationId xmlns:p14="http://schemas.microsoft.com/office/powerpoint/2010/main" val="26745120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2CDFF5-B3F3-5146-A2A8-913743247A6B}" type="slidenum">
              <a:rPr lang="en-US"/>
              <a:pPr>
                <a:defRPr/>
              </a:pPr>
              <a:t>‹#›</a:t>
            </a:fld>
            <a:endParaRPr lang="en-US"/>
          </a:p>
        </p:txBody>
      </p:sp>
    </p:spTree>
    <p:extLst>
      <p:ext uri="{BB962C8B-B14F-4D97-AF65-F5344CB8AC3E}">
        <p14:creationId xmlns:p14="http://schemas.microsoft.com/office/powerpoint/2010/main" val="2855508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528DDD-BACD-DC44-BF99-391D9BFE28D1}" type="slidenum">
              <a:rPr lang="en-US"/>
              <a:pPr>
                <a:defRPr/>
              </a:pPr>
              <a:t>‹#›</a:t>
            </a:fld>
            <a:endParaRPr lang="en-US"/>
          </a:p>
        </p:txBody>
      </p:sp>
    </p:spTree>
    <p:extLst>
      <p:ext uri="{BB962C8B-B14F-4D97-AF65-F5344CB8AC3E}">
        <p14:creationId xmlns:p14="http://schemas.microsoft.com/office/powerpoint/2010/main" val="41126143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66830C-9A03-FF43-902C-007484BA83B3}" type="slidenum">
              <a:rPr lang="en-US"/>
              <a:pPr>
                <a:defRPr/>
              </a:pPr>
              <a:t>‹#›</a:t>
            </a:fld>
            <a:endParaRPr lang="en-US"/>
          </a:p>
        </p:txBody>
      </p:sp>
    </p:spTree>
    <p:extLst>
      <p:ext uri="{BB962C8B-B14F-4D97-AF65-F5344CB8AC3E}">
        <p14:creationId xmlns:p14="http://schemas.microsoft.com/office/powerpoint/2010/main" val="4143514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F47917-7FB8-B44D-8A9D-CBEA463B5E77}" type="slidenum">
              <a:rPr lang="en-US"/>
              <a:pPr>
                <a:defRPr/>
              </a:pPr>
              <a:t>‹#›</a:t>
            </a:fld>
            <a:endParaRPr lang="en-US"/>
          </a:p>
        </p:txBody>
      </p:sp>
    </p:spTree>
    <p:extLst>
      <p:ext uri="{BB962C8B-B14F-4D97-AF65-F5344CB8AC3E}">
        <p14:creationId xmlns:p14="http://schemas.microsoft.com/office/powerpoint/2010/main" val="2979265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585971-05F0-CA45-AA09-871574C18B1D}" type="slidenum">
              <a:rPr lang="en-US"/>
              <a:pPr>
                <a:defRPr/>
              </a:pPr>
              <a:t>‹#›</a:t>
            </a:fld>
            <a:endParaRPr lang="en-US"/>
          </a:p>
        </p:txBody>
      </p:sp>
    </p:spTree>
    <p:extLst>
      <p:ext uri="{BB962C8B-B14F-4D97-AF65-F5344CB8AC3E}">
        <p14:creationId xmlns:p14="http://schemas.microsoft.com/office/powerpoint/2010/main" val="13064937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D5304-4674-2848-AB24-B0322FBB9BB3}" type="slidenum">
              <a:rPr lang="en-US"/>
              <a:pPr>
                <a:defRPr/>
              </a:pPr>
              <a:t>‹#›</a:t>
            </a:fld>
            <a:endParaRPr lang="en-US"/>
          </a:p>
        </p:txBody>
      </p:sp>
    </p:spTree>
    <p:extLst>
      <p:ext uri="{BB962C8B-B14F-4D97-AF65-F5344CB8AC3E}">
        <p14:creationId xmlns:p14="http://schemas.microsoft.com/office/powerpoint/2010/main" val="2668634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09D51D-AAC9-5E4A-82BD-5031E226726A}" type="slidenum">
              <a:rPr lang="en-US"/>
              <a:pPr>
                <a:defRPr/>
              </a:pPr>
              <a:t>‹#›</a:t>
            </a:fld>
            <a:endParaRPr lang="en-US"/>
          </a:p>
        </p:txBody>
      </p:sp>
    </p:spTree>
    <p:extLst>
      <p:ext uri="{BB962C8B-B14F-4D97-AF65-F5344CB8AC3E}">
        <p14:creationId xmlns:p14="http://schemas.microsoft.com/office/powerpoint/2010/main" val="828246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8612477-4B0F-3848-AE7B-DE683CDBCEA3}" type="slidenum">
              <a:rPr lang="en-US"/>
              <a:pPr>
                <a:defRPr/>
              </a:pPr>
              <a:t>‹#›</a:t>
            </a:fld>
            <a:endParaRPr lang="en-US"/>
          </a:p>
        </p:txBody>
      </p:sp>
    </p:spTree>
    <p:extLst>
      <p:ext uri="{BB962C8B-B14F-4D97-AF65-F5344CB8AC3E}">
        <p14:creationId xmlns:p14="http://schemas.microsoft.com/office/powerpoint/2010/main" val="22463370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396807-6956-AE4A-A750-8DF181D317E6}" type="slidenum">
              <a:rPr lang="en-US"/>
              <a:pPr>
                <a:defRPr/>
              </a:pPr>
              <a:t>‹#›</a:t>
            </a:fld>
            <a:endParaRPr lang="en-US"/>
          </a:p>
        </p:txBody>
      </p:sp>
    </p:spTree>
    <p:extLst>
      <p:ext uri="{BB962C8B-B14F-4D97-AF65-F5344CB8AC3E}">
        <p14:creationId xmlns:p14="http://schemas.microsoft.com/office/powerpoint/2010/main" val="25253051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E1EB03-9F41-B84C-AD31-813AC2F98D22}" type="slidenum">
              <a:rPr lang="en-US"/>
              <a:pPr>
                <a:defRPr/>
              </a:pPr>
              <a:t>‹#›</a:t>
            </a:fld>
            <a:endParaRPr lang="en-US"/>
          </a:p>
        </p:txBody>
      </p:sp>
    </p:spTree>
    <p:extLst>
      <p:ext uri="{BB962C8B-B14F-4D97-AF65-F5344CB8AC3E}">
        <p14:creationId xmlns:p14="http://schemas.microsoft.com/office/powerpoint/2010/main" val="3405648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F7100C-A330-594A-A842-90CCEF83581E}" type="slidenum">
              <a:rPr lang="en-US"/>
              <a:pPr>
                <a:defRPr/>
              </a:pPr>
              <a:t>‹#›</a:t>
            </a:fld>
            <a:endParaRPr lang="en-US"/>
          </a:p>
        </p:txBody>
      </p:sp>
    </p:spTree>
    <p:extLst>
      <p:ext uri="{BB962C8B-B14F-4D97-AF65-F5344CB8AC3E}">
        <p14:creationId xmlns:p14="http://schemas.microsoft.com/office/powerpoint/2010/main" val="244182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2E9326-7139-9941-AC2B-A751FB7DCA1B}" type="slidenum">
              <a:rPr lang="en-US"/>
              <a:pPr>
                <a:defRPr/>
              </a:pPr>
              <a:t>‹#›</a:t>
            </a:fld>
            <a:endParaRPr lang="en-US"/>
          </a:p>
        </p:txBody>
      </p:sp>
    </p:spTree>
    <p:extLst>
      <p:ext uri="{BB962C8B-B14F-4D97-AF65-F5344CB8AC3E}">
        <p14:creationId xmlns:p14="http://schemas.microsoft.com/office/powerpoint/2010/main" val="25602794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AD87ED-A510-CB49-949B-38DA939F422F}" type="slidenum">
              <a:rPr lang="en-US"/>
              <a:pPr>
                <a:defRPr/>
              </a:pPr>
              <a:t>‹#›</a:t>
            </a:fld>
            <a:endParaRPr lang="en-US"/>
          </a:p>
        </p:txBody>
      </p:sp>
    </p:spTree>
    <p:extLst>
      <p:ext uri="{BB962C8B-B14F-4D97-AF65-F5344CB8AC3E}">
        <p14:creationId xmlns:p14="http://schemas.microsoft.com/office/powerpoint/2010/main" val="4122384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374F9C-494D-6A49-B64C-9620425AD9DB}" type="slidenum">
              <a:rPr lang="en-US"/>
              <a:pPr>
                <a:defRPr/>
              </a:pPr>
              <a:t>‹#›</a:t>
            </a:fld>
            <a:endParaRPr lang="en-US"/>
          </a:p>
        </p:txBody>
      </p:sp>
    </p:spTree>
    <p:extLst>
      <p:ext uri="{BB962C8B-B14F-4D97-AF65-F5344CB8AC3E}">
        <p14:creationId xmlns:p14="http://schemas.microsoft.com/office/powerpoint/2010/main" val="18468182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FA7B03-1185-1A49-B089-A72535FD1B79}" type="slidenum">
              <a:rPr lang="en-US"/>
              <a:pPr>
                <a:defRPr/>
              </a:pPr>
              <a:t>‹#›</a:t>
            </a:fld>
            <a:endParaRPr lang="en-US"/>
          </a:p>
        </p:txBody>
      </p:sp>
    </p:spTree>
    <p:extLst>
      <p:ext uri="{BB962C8B-B14F-4D97-AF65-F5344CB8AC3E}">
        <p14:creationId xmlns:p14="http://schemas.microsoft.com/office/powerpoint/2010/main" val="3568813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CB0A20-41B1-514A-B65E-951EC2EFF16C}" type="slidenum">
              <a:rPr lang="en-US"/>
              <a:pPr>
                <a:defRPr/>
              </a:pPr>
              <a:t>‹#›</a:t>
            </a:fld>
            <a:endParaRPr lang="en-US"/>
          </a:p>
        </p:txBody>
      </p:sp>
    </p:spTree>
    <p:extLst>
      <p:ext uri="{BB962C8B-B14F-4D97-AF65-F5344CB8AC3E}">
        <p14:creationId xmlns:p14="http://schemas.microsoft.com/office/powerpoint/2010/main" val="5647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4B286267-EB21-664F-92CA-DF73549F6E62}" type="slidenum">
              <a:rPr lang="en-US"/>
              <a:pPr>
                <a:defRPr/>
              </a:pPr>
              <a:t>‹#›</a:t>
            </a:fld>
            <a:endParaRPr lang="en-US"/>
          </a:p>
        </p:txBody>
      </p:sp>
    </p:spTree>
    <p:extLst>
      <p:ext uri="{BB962C8B-B14F-4D97-AF65-F5344CB8AC3E}">
        <p14:creationId xmlns:p14="http://schemas.microsoft.com/office/powerpoint/2010/main" val="3871051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C59D5E2E-B209-C24B-B880-2407B950CD74}" type="slidenum">
              <a:rPr lang="en-US"/>
              <a:pPr>
                <a:defRPr/>
              </a:pPr>
              <a:t>‹#›</a:t>
            </a:fld>
            <a:endParaRPr lang="en-US"/>
          </a:p>
        </p:txBody>
      </p:sp>
    </p:spTree>
    <p:extLst>
      <p:ext uri="{BB962C8B-B14F-4D97-AF65-F5344CB8AC3E}">
        <p14:creationId xmlns:p14="http://schemas.microsoft.com/office/powerpoint/2010/main" val="3635557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DF5BBDA-90E8-334A-AC09-287F14B12865}" type="slidenum">
              <a:rPr lang="en-US"/>
              <a:pPr>
                <a:defRPr/>
              </a:pPr>
              <a:t>‹#›</a:t>
            </a:fld>
            <a:endParaRPr lang="en-US"/>
          </a:p>
        </p:txBody>
      </p:sp>
    </p:spTree>
    <p:extLst>
      <p:ext uri="{BB962C8B-B14F-4D97-AF65-F5344CB8AC3E}">
        <p14:creationId xmlns:p14="http://schemas.microsoft.com/office/powerpoint/2010/main" val="30999506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6062C4D0-6729-2D43-B2EB-F9D879771CB1}" type="slidenum">
              <a:rPr lang="en-US"/>
              <a:pPr>
                <a:defRPr/>
              </a:pPr>
              <a:t>‹#›</a:t>
            </a:fld>
            <a:endParaRPr lang="en-US"/>
          </a:p>
        </p:txBody>
      </p:sp>
    </p:spTree>
    <p:extLst>
      <p:ext uri="{BB962C8B-B14F-4D97-AF65-F5344CB8AC3E}">
        <p14:creationId xmlns:p14="http://schemas.microsoft.com/office/powerpoint/2010/main" val="3529050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49A9D70E-BCB6-F84B-B744-F3E8FC6465EA}" type="slidenum">
              <a:rPr lang="en-US"/>
              <a:pPr>
                <a:defRPr/>
              </a:pPr>
              <a:t>‹#›</a:t>
            </a:fld>
            <a:endParaRPr lang="en-US"/>
          </a:p>
        </p:txBody>
      </p:sp>
    </p:spTree>
    <p:extLst>
      <p:ext uri="{BB962C8B-B14F-4D97-AF65-F5344CB8AC3E}">
        <p14:creationId xmlns:p14="http://schemas.microsoft.com/office/powerpoint/2010/main" val="42318798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2FB63765-6E57-A54C-BE31-FBE6A019E42A}" type="slidenum">
              <a:rPr lang="en-US"/>
              <a:pPr>
                <a:defRPr/>
              </a:pPr>
              <a:t>‹#›</a:t>
            </a:fld>
            <a:endParaRPr lang="en-US"/>
          </a:p>
        </p:txBody>
      </p:sp>
    </p:spTree>
    <p:extLst>
      <p:ext uri="{BB962C8B-B14F-4D97-AF65-F5344CB8AC3E}">
        <p14:creationId xmlns:p14="http://schemas.microsoft.com/office/powerpoint/2010/main" val="29468119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966A3B02-FFAD-5B4A-9E6B-5558D2FF083A}" type="slidenum">
              <a:rPr lang="en-US"/>
              <a:pPr>
                <a:defRPr/>
              </a:pPr>
              <a:t>‹#›</a:t>
            </a:fld>
            <a:endParaRPr lang="en-US"/>
          </a:p>
        </p:txBody>
      </p:sp>
    </p:spTree>
    <p:extLst>
      <p:ext uri="{BB962C8B-B14F-4D97-AF65-F5344CB8AC3E}">
        <p14:creationId xmlns:p14="http://schemas.microsoft.com/office/powerpoint/2010/main" val="19706333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9AA6ECA5-66BF-3841-9A41-8800B86D8086}" type="slidenum">
              <a:rPr lang="en-US"/>
              <a:pPr>
                <a:defRPr/>
              </a:pPr>
              <a:t>‹#›</a:t>
            </a:fld>
            <a:endParaRPr lang="en-US"/>
          </a:p>
        </p:txBody>
      </p:sp>
    </p:spTree>
    <p:extLst>
      <p:ext uri="{BB962C8B-B14F-4D97-AF65-F5344CB8AC3E}">
        <p14:creationId xmlns:p14="http://schemas.microsoft.com/office/powerpoint/2010/main" val="20570554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D7C7508-C29A-9748-A7F5-C2E66DF6BB10}" type="slidenum">
              <a:rPr lang="en-US"/>
              <a:pPr>
                <a:defRPr/>
              </a:pPr>
              <a:t>‹#›</a:t>
            </a:fld>
            <a:endParaRPr lang="en-US"/>
          </a:p>
        </p:txBody>
      </p:sp>
    </p:spTree>
    <p:extLst>
      <p:ext uri="{BB962C8B-B14F-4D97-AF65-F5344CB8AC3E}">
        <p14:creationId xmlns:p14="http://schemas.microsoft.com/office/powerpoint/2010/main" val="13855067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261B745C-B386-C74C-908A-E6C82AF8C87C}" type="slidenum">
              <a:rPr lang="en-US"/>
              <a:pPr>
                <a:defRPr/>
              </a:pPr>
              <a:t>‹#›</a:t>
            </a:fld>
            <a:endParaRPr lang="en-US"/>
          </a:p>
        </p:txBody>
      </p:sp>
    </p:spTree>
    <p:extLst>
      <p:ext uri="{BB962C8B-B14F-4D97-AF65-F5344CB8AC3E}">
        <p14:creationId xmlns:p14="http://schemas.microsoft.com/office/powerpoint/2010/main" val="36762111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9A9796CA-665C-FF4F-8BC1-70FDCA078C08}" type="slidenum">
              <a:rPr lang="en-US"/>
              <a:pPr>
                <a:defRPr/>
              </a:pPr>
              <a:t>‹#›</a:t>
            </a:fld>
            <a:endParaRPr lang="en-US"/>
          </a:p>
        </p:txBody>
      </p:sp>
    </p:spTree>
    <p:extLst>
      <p:ext uri="{BB962C8B-B14F-4D97-AF65-F5344CB8AC3E}">
        <p14:creationId xmlns:p14="http://schemas.microsoft.com/office/powerpoint/2010/main" val="38073173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D65037A8-338E-D249-B59C-D79F1D044762}" type="slidenum">
              <a:rPr lang="en-US"/>
              <a:pPr>
                <a:defRPr/>
              </a:pPr>
              <a:t>‹#›</a:t>
            </a:fld>
            <a:endParaRPr lang="en-US"/>
          </a:p>
        </p:txBody>
      </p:sp>
    </p:spTree>
    <p:extLst>
      <p:ext uri="{BB962C8B-B14F-4D97-AF65-F5344CB8AC3E}">
        <p14:creationId xmlns:p14="http://schemas.microsoft.com/office/powerpoint/2010/main" val="19702284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0ADC6-E281-1E42-ADA2-8FC7B3124EAC}" type="slidenum">
              <a:rPr lang="en-US"/>
              <a:pPr>
                <a:defRPr/>
              </a:pPr>
              <a:t>‹#›</a:t>
            </a:fld>
            <a:endParaRPr lang="en-US"/>
          </a:p>
        </p:txBody>
      </p:sp>
    </p:spTree>
    <p:extLst>
      <p:ext uri="{BB962C8B-B14F-4D97-AF65-F5344CB8AC3E}">
        <p14:creationId xmlns:p14="http://schemas.microsoft.com/office/powerpoint/2010/main" val="3476562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DFC04CB-15A1-3A41-9EE8-8AA87F5F75C4}" type="slidenum">
              <a:rPr lang="en-US"/>
              <a:pPr>
                <a:defRPr/>
              </a:pPr>
              <a:t>‹#›</a:t>
            </a:fld>
            <a:endParaRPr lang="en-US"/>
          </a:p>
        </p:txBody>
      </p:sp>
    </p:spTree>
    <p:extLst>
      <p:ext uri="{BB962C8B-B14F-4D97-AF65-F5344CB8AC3E}">
        <p14:creationId xmlns:p14="http://schemas.microsoft.com/office/powerpoint/2010/main" val="30859652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C2ADD-A1FD-4F4D-8206-04FA35EEFA57}" type="slidenum">
              <a:rPr lang="en-US"/>
              <a:pPr>
                <a:defRPr/>
              </a:pPr>
              <a:t>‹#›</a:t>
            </a:fld>
            <a:endParaRPr lang="en-US"/>
          </a:p>
        </p:txBody>
      </p:sp>
    </p:spTree>
    <p:extLst>
      <p:ext uri="{BB962C8B-B14F-4D97-AF65-F5344CB8AC3E}">
        <p14:creationId xmlns:p14="http://schemas.microsoft.com/office/powerpoint/2010/main" val="41394006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A1B47-E70F-9D47-8DAE-F3B72F4DAB94}" type="slidenum">
              <a:rPr lang="en-US"/>
              <a:pPr>
                <a:defRPr/>
              </a:pPr>
              <a:t>‹#›</a:t>
            </a:fld>
            <a:endParaRPr lang="en-US"/>
          </a:p>
        </p:txBody>
      </p:sp>
    </p:spTree>
    <p:extLst>
      <p:ext uri="{BB962C8B-B14F-4D97-AF65-F5344CB8AC3E}">
        <p14:creationId xmlns:p14="http://schemas.microsoft.com/office/powerpoint/2010/main" val="37196945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0772-3AAA-114F-9B2F-405A1B96E572}" type="slidenum">
              <a:rPr lang="en-US"/>
              <a:pPr>
                <a:defRPr/>
              </a:pPr>
              <a:t>‹#›</a:t>
            </a:fld>
            <a:endParaRPr lang="en-US"/>
          </a:p>
        </p:txBody>
      </p:sp>
    </p:spTree>
    <p:extLst>
      <p:ext uri="{BB962C8B-B14F-4D97-AF65-F5344CB8AC3E}">
        <p14:creationId xmlns:p14="http://schemas.microsoft.com/office/powerpoint/2010/main" val="35364184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BCCEBF-1961-7D4C-B2C1-F8AAF8BC53F1}" type="slidenum">
              <a:rPr lang="en-US"/>
              <a:pPr>
                <a:defRPr/>
              </a:pPr>
              <a:t>‹#›</a:t>
            </a:fld>
            <a:endParaRPr lang="en-US"/>
          </a:p>
        </p:txBody>
      </p:sp>
    </p:spTree>
    <p:extLst>
      <p:ext uri="{BB962C8B-B14F-4D97-AF65-F5344CB8AC3E}">
        <p14:creationId xmlns:p14="http://schemas.microsoft.com/office/powerpoint/2010/main" val="28693938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9A036-9437-214F-BDF3-5957E9804750}" type="slidenum">
              <a:rPr lang="en-US"/>
              <a:pPr>
                <a:defRPr/>
              </a:pPr>
              <a:t>‹#›</a:t>
            </a:fld>
            <a:endParaRPr lang="en-US"/>
          </a:p>
        </p:txBody>
      </p:sp>
    </p:spTree>
    <p:extLst>
      <p:ext uri="{BB962C8B-B14F-4D97-AF65-F5344CB8AC3E}">
        <p14:creationId xmlns:p14="http://schemas.microsoft.com/office/powerpoint/2010/main" val="36105967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7087DC-35AE-B442-9399-4B822F0A9272}" type="slidenum">
              <a:rPr lang="en-US"/>
              <a:pPr>
                <a:defRPr/>
              </a:pPr>
              <a:t>‹#›</a:t>
            </a:fld>
            <a:endParaRPr lang="en-US"/>
          </a:p>
        </p:txBody>
      </p:sp>
    </p:spTree>
    <p:extLst>
      <p:ext uri="{BB962C8B-B14F-4D97-AF65-F5344CB8AC3E}">
        <p14:creationId xmlns:p14="http://schemas.microsoft.com/office/powerpoint/2010/main" val="209959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DA493-7129-B440-8436-1880AC95184C}" type="slidenum">
              <a:rPr lang="en-US"/>
              <a:pPr>
                <a:defRPr/>
              </a:pPr>
              <a:t>‹#›</a:t>
            </a:fld>
            <a:endParaRPr lang="en-US"/>
          </a:p>
        </p:txBody>
      </p:sp>
    </p:spTree>
    <p:extLst>
      <p:ext uri="{BB962C8B-B14F-4D97-AF65-F5344CB8AC3E}">
        <p14:creationId xmlns:p14="http://schemas.microsoft.com/office/powerpoint/2010/main" val="39438885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18B1E-0F70-C944-819D-5546F654387D}" type="slidenum">
              <a:rPr lang="en-US"/>
              <a:pPr>
                <a:defRPr/>
              </a:pPr>
              <a:t>‹#›</a:t>
            </a:fld>
            <a:endParaRPr lang="en-US"/>
          </a:p>
        </p:txBody>
      </p:sp>
    </p:spTree>
    <p:extLst>
      <p:ext uri="{BB962C8B-B14F-4D97-AF65-F5344CB8AC3E}">
        <p14:creationId xmlns:p14="http://schemas.microsoft.com/office/powerpoint/2010/main" val="1110794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463D4-0C33-C447-ABA0-6B8C7D6DAE8C}" type="slidenum">
              <a:rPr lang="en-US"/>
              <a:pPr>
                <a:defRPr/>
              </a:pPr>
              <a:t>‹#›</a:t>
            </a:fld>
            <a:endParaRPr lang="en-US"/>
          </a:p>
        </p:txBody>
      </p:sp>
    </p:spTree>
    <p:extLst>
      <p:ext uri="{BB962C8B-B14F-4D97-AF65-F5344CB8AC3E}">
        <p14:creationId xmlns:p14="http://schemas.microsoft.com/office/powerpoint/2010/main" val="20821818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A6863-AD75-8D41-8721-71C4A213C3BE}" type="slidenum">
              <a:rPr lang="en-US"/>
              <a:pPr>
                <a:defRPr/>
              </a:pPr>
              <a:t>‹#›</a:t>
            </a:fld>
            <a:endParaRPr lang="en-US"/>
          </a:p>
        </p:txBody>
      </p:sp>
    </p:spTree>
    <p:extLst>
      <p:ext uri="{BB962C8B-B14F-4D97-AF65-F5344CB8AC3E}">
        <p14:creationId xmlns:p14="http://schemas.microsoft.com/office/powerpoint/2010/main" val="1336976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A7013B-CF83-7447-AF4D-78EAF9258218}" type="slidenum">
              <a:rPr lang="en-US"/>
              <a:pPr>
                <a:defRPr/>
              </a:pPr>
              <a:t>‹#›</a:t>
            </a:fld>
            <a:endParaRPr lang="en-US"/>
          </a:p>
        </p:txBody>
      </p:sp>
    </p:spTree>
    <p:extLst>
      <p:ext uri="{BB962C8B-B14F-4D97-AF65-F5344CB8AC3E}">
        <p14:creationId xmlns:p14="http://schemas.microsoft.com/office/powerpoint/2010/main" val="28284165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A8837B-798B-A649-BF8F-26C5F9761940}" type="slidenum">
              <a:rPr lang="en-US"/>
              <a:pPr>
                <a:defRPr/>
              </a:pPr>
              <a:t>‹#›</a:t>
            </a:fld>
            <a:endParaRPr lang="en-US"/>
          </a:p>
        </p:txBody>
      </p:sp>
    </p:spTree>
    <p:extLst>
      <p:ext uri="{BB962C8B-B14F-4D97-AF65-F5344CB8AC3E}">
        <p14:creationId xmlns:p14="http://schemas.microsoft.com/office/powerpoint/2010/main" val="13903428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F75252-EB6F-8A47-BCEC-42AB7B233A72}" type="slidenum">
              <a:rPr lang="en-US"/>
              <a:pPr>
                <a:defRPr/>
              </a:pPr>
              <a:t>‹#›</a:t>
            </a:fld>
            <a:endParaRPr lang="en-US"/>
          </a:p>
        </p:txBody>
      </p:sp>
    </p:spTree>
    <p:extLst>
      <p:ext uri="{BB962C8B-B14F-4D97-AF65-F5344CB8AC3E}">
        <p14:creationId xmlns:p14="http://schemas.microsoft.com/office/powerpoint/2010/main" val="34301703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2712FA-5889-5B4E-BDD9-56C4B3B788E3}" type="slidenum">
              <a:rPr lang="en-US"/>
              <a:pPr>
                <a:defRPr/>
              </a:pPr>
              <a:t>‹#›</a:t>
            </a:fld>
            <a:endParaRPr lang="en-US"/>
          </a:p>
        </p:txBody>
      </p:sp>
    </p:spTree>
    <p:extLst>
      <p:ext uri="{BB962C8B-B14F-4D97-AF65-F5344CB8AC3E}">
        <p14:creationId xmlns:p14="http://schemas.microsoft.com/office/powerpoint/2010/main" val="22672225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B0E6EB6-A823-2946-A932-6FA264106CAC}" type="slidenum">
              <a:rPr lang="en-US"/>
              <a:pPr>
                <a:defRPr/>
              </a:pPr>
              <a:t>‹#›</a:t>
            </a:fld>
            <a:endParaRPr lang="en-US"/>
          </a:p>
        </p:txBody>
      </p:sp>
    </p:spTree>
    <p:extLst>
      <p:ext uri="{BB962C8B-B14F-4D97-AF65-F5344CB8AC3E}">
        <p14:creationId xmlns:p14="http://schemas.microsoft.com/office/powerpoint/2010/main" val="3653971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58C47ED-0201-4D4F-80AA-1D502A0747E8}" type="slidenum">
              <a:rPr lang="en-US"/>
              <a:pPr>
                <a:defRPr/>
              </a:pPr>
              <a:t>‹#›</a:t>
            </a:fld>
            <a:endParaRPr lang="en-US"/>
          </a:p>
        </p:txBody>
      </p:sp>
    </p:spTree>
    <p:extLst>
      <p:ext uri="{BB962C8B-B14F-4D97-AF65-F5344CB8AC3E}">
        <p14:creationId xmlns:p14="http://schemas.microsoft.com/office/powerpoint/2010/main" val="40974542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FAE60F1-7DBE-7C48-A38B-8E860848138C}" type="slidenum">
              <a:rPr lang="en-US"/>
              <a:pPr>
                <a:defRPr/>
              </a:pPr>
              <a:t>‹#›</a:t>
            </a:fld>
            <a:endParaRPr lang="en-US"/>
          </a:p>
        </p:txBody>
      </p:sp>
    </p:spTree>
    <p:extLst>
      <p:ext uri="{BB962C8B-B14F-4D97-AF65-F5344CB8AC3E}">
        <p14:creationId xmlns:p14="http://schemas.microsoft.com/office/powerpoint/2010/main" val="33027432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A9DD543-4839-CD48-B743-1548B245D480}" type="slidenum">
              <a:rPr lang="en-US"/>
              <a:pPr>
                <a:defRPr/>
              </a:pPr>
              <a:t>‹#›</a:t>
            </a:fld>
            <a:endParaRPr lang="en-US"/>
          </a:p>
        </p:txBody>
      </p:sp>
    </p:spTree>
    <p:extLst>
      <p:ext uri="{BB962C8B-B14F-4D97-AF65-F5344CB8AC3E}">
        <p14:creationId xmlns:p14="http://schemas.microsoft.com/office/powerpoint/2010/main" val="33004932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1680AA-95D8-AD47-B4B2-DF46A903052B}" type="slidenum">
              <a:rPr lang="en-US"/>
              <a:pPr>
                <a:defRPr/>
              </a:pPr>
              <a:t>‹#›</a:t>
            </a:fld>
            <a:endParaRPr lang="en-US"/>
          </a:p>
        </p:txBody>
      </p:sp>
    </p:spTree>
    <p:extLst>
      <p:ext uri="{BB962C8B-B14F-4D97-AF65-F5344CB8AC3E}">
        <p14:creationId xmlns:p14="http://schemas.microsoft.com/office/powerpoint/2010/main" val="32504159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20B2FE-3FDD-9149-95A8-19A1671C8B32}" type="slidenum">
              <a:rPr lang="en-US"/>
              <a:pPr>
                <a:defRPr/>
              </a:pPr>
              <a:t>‹#›</a:t>
            </a:fld>
            <a:endParaRPr lang="en-US"/>
          </a:p>
        </p:txBody>
      </p:sp>
    </p:spTree>
    <p:extLst>
      <p:ext uri="{BB962C8B-B14F-4D97-AF65-F5344CB8AC3E}">
        <p14:creationId xmlns:p14="http://schemas.microsoft.com/office/powerpoint/2010/main" val="7298971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792602-9D93-FD41-9E82-3184AC560CA0}" type="slidenum">
              <a:rPr lang="en-US"/>
              <a:pPr>
                <a:defRPr/>
              </a:pPr>
              <a:t>‹#›</a:t>
            </a:fld>
            <a:endParaRPr lang="en-US"/>
          </a:p>
        </p:txBody>
      </p:sp>
    </p:spTree>
    <p:extLst>
      <p:ext uri="{BB962C8B-B14F-4D97-AF65-F5344CB8AC3E}">
        <p14:creationId xmlns:p14="http://schemas.microsoft.com/office/powerpoint/2010/main" val="12513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A5D8888-5174-4F42-97BA-A3CB96A69EED}" type="slidenum">
              <a:rPr lang="en-US"/>
              <a:pPr>
                <a:defRPr/>
              </a:pPr>
              <a:t>‹#›</a:t>
            </a:fld>
            <a:endParaRPr lang="en-US"/>
          </a:p>
        </p:txBody>
      </p:sp>
    </p:spTree>
    <p:extLst>
      <p:ext uri="{BB962C8B-B14F-4D97-AF65-F5344CB8AC3E}">
        <p14:creationId xmlns:p14="http://schemas.microsoft.com/office/powerpoint/2010/main" val="7728956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30CE6E5-7A3B-2042-AD75-2F16BAB2FD50}" type="slidenum">
              <a:rPr lang="en-US"/>
              <a:pPr>
                <a:defRPr/>
              </a:pPr>
              <a:t>‹#›</a:t>
            </a:fld>
            <a:endParaRPr lang="en-US"/>
          </a:p>
        </p:txBody>
      </p:sp>
    </p:spTree>
    <p:extLst>
      <p:ext uri="{BB962C8B-B14F-4D97-AF65-F5344CB8AC3E}">
        <p14:creationId xmlns:p14="http://schemas.microsoft.com/office/powerpoint/2010/main" val="2635622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F342EA0-37A4-EF49-B414-FB260F4BEB03}" type="slidenum">
              <a:rPr lang="en-US"/>
              <a:pPr>
                <a:defRPr/>
              </a:pPr>
              <a:t>‹#›</a:t>
            </a:fld>
            <a:endParaRPr lang="en-US"/>
          </a:p>
        </p:txBody>
      </p:sp>
    </p:spTree>
    <p:extLst>
      <p:ext uri="{BB962C8B-B14F-4D97-AF65-F5344CB8AC3E}">
        <p14:creationId xmlns:p14="http://schemas.microsoft.com/office/powerpoint/2010/main" val="1366433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0EAC0-1E81-124B-9650-3A1B1F67C821}" type="slidenum">
              <a:rPr lang="en-US"/>
              <a:pPr>
                <a:defRPr/>
              </a:pPr>
              <a:t>‹#›</a:t>
            </a:fld>
            <a:endParaRPr lang="en-US"/>
          </a:p>
        </p:txBody>
      </p:sp>
    </p:spTree>
    <p:extLst>
      <p:ext uri="{BB962C8B-B14F-4D97-AF65-F5344CB8AC3E}">
        <p14:creationId xmlns:p14="http://schemas.microsoft.com/office/powerpoint/2010/main" val="31183530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7207C-9B71-9C48-A066-B46641555B67}" type="slidenum">
              <a:rPr lang="en-US"/>
              <a:pPr>
                <a:defRPr/>
              </a:pPr>
              <a:t>‹#›</a:t>
            </a:fld>
            <a:endParaRPr lang="en-US"/>
          </a:p>
        </p:txBody>
      </p:sp>
    </p:spTree>
    <p:extLst>
      <p:ext uri="{BB962C8B-B14F-4D97-AF65-F5344CB8AC3E}">
        <p14:creationId xmlns:p14="http://schemas.microsoft.com/office/powerpoint/2010/main" val="20307154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7A12D-3B22-E64F-83FF-B6AF8C5E4148}" type="slidenum">
              <a:rPr lang="en-US"/>
              <a:pPr>
                <a:defRPr/>
              </a:pPr>
              <a:t>‹#›</a:t>
            </a:fld>
            <a:endParaRPr lang="en-US"/>
          </a:p>
        </p:txBody>
      </p:sp>
    </p:spTree>
    <p:extLst>
      <p:ext uri="{BB962C8B-B14F-4D97-AF65-F5344CB8AC3E}">
        <p14:creationId xmlns:p14="http://schemas.microsoft.com/office/powerpoint/2010/main" val="33507551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4CB4A-C9D4-ED4A-93CF-56ABDBFCDC34}" type="slidenum">
              <a:rPr lang="en-US"/>
              <a:pPr>
                <a:defRPr/>
              </a:pPr>
              <a:t>‹#›</a:t>
            </a:fld>
            <a:endParaRPr lang="en-US"/>
          </a:p>
        </p:txBody>
      </p:sp>
    </p:spTree>
    <p:extLst>
      <p:ext uri="{BB962C8B-B14F-4D97-AF65-F5344CB8AC3E}">
        <p14:creationId xmlns:p14="http://schemas.microsoft.com/office/powerpoint/2010/main" val="10620338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58D52-2577-E04D-934E-2ABB203585E0}" type="slidenum">
              <a:rPr lang="en-US"/>
              <a:pPr>
                <a:defRPr/>
              </a:pPr>
              <a:t>‹#›</a:t>
            </a:fld>
            <a:endParaRPr lang="en-US"/>
          </a:p>
        </p:txBody>
      </p:sp>
    </p:spTree>
    <p:extLst>
      <p:ext uri="{BB962C8B-B14F-4D97-AF65-F5344CB8AC3E}">
        <p14:creationId xmlns:p14="http://schemas.microsoft.com/office/powerpoint/2010/main" val="531541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62B383-78B1-DD42-85E1-FC19DFEFBB5D}" type="slidenum">
              <a:rPr lang="en-US"/>
              <a:pPr>
                <a:defRPr/>
              </a:pPr>
              <a:t>‹#›</a:t>
            </a:fld>
            <a:endParaRPr lang="en-US"/>
          </a:p>
        </p:txBody>
      </p:sp>
    </p:spTree>
    <p:extLst>
      <p:ext uri="{BB962C8B-B14F-4D97-AF65-F5344CB8AC3E}">
        <p14:creationId xmlns:p14="http://schemas.microsoft.com/office/powerpoint/2010/main" val="3785570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EA36C-0536-B448-9BD9-6B53330A740F}" type="slidenum">
              <a:rPr lang="en-US"/>
              <a:pPr>
                <a:defRPr/>
              </a:pPr>
              <a:t>‹#›</a:t>
            </a:fld>
            <a:endParaRPr lang="en-US"/>
          </a:p>
        </p:txBody>
      </p:sp>
    </p:spTree>
    <p:extLst>
      <p:ext uri="{BB962C8B-B14F-4D97-AF65-F5344CB8AC3E}">
        <p14:creationId xmlns:p14="http://schemas.microsoft.com/office/powerpoint/2010/main" val="36528842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D38884-82F4-5D45-AB5C-2725CDC44996}" type="slidenum">
              <a:rPr lang="en-US"/>
              <a:pPr>
                <a:defRPr/>
              </a:pPr>
              <a:t>‹#›</a:t>
            </a:fld>
            <a:endParaRPr lang="en-US"/>
          </a:p>
        </p:txBody>
      </p:sp>
    </p:spTree>
    <p:extLst>
      <p:ext uri="{BB962C8B-B14F-4D97-AF65-F5344CB8AC3E}">
        <p14:creationId xmlns:p14="http://schemas.microsoft.com/office/powerpoint/2010/main" val="1624657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48859D-35B1-2B46-A646-24CDC63B4620}" type="slidenum">
              <a:rPr lang="en-US"/>
              <a:pPr>
                <a:defRPr/>
              </a:pPr>
              <a:t>‹#›</a:t>
            </a:fld>
            <a:endParaRPr lang="en-US"/>
          </a:p>
        </p:txBody>
      </p:sp>
    </p:spTree>
    <p:extLst>
      <p:ext uri="{BB962C8B-B14F-4D97-AF65-F5344CB8AC3E}">
        <p14:creationId xmlns:p14="http://schemas.microsoft.com/office/powerpoint/2010/main" val="345059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6C4415-9AB0-0446-A818-050AD15F914D}" type="slidenum">
              <a:rPr lang="en-US"/>
              <a:pPr>
                <a:defRPr/>
              </a:pPr>
              <a:t>‹#›</a:t>
            </a:fld>
            <a:endParaRPr lang="en-US"/>
          </a:p>
        </p:txBody>
      </p:sp>
    </p:spTree>
    <p:extLst>
      <p:ext uri="{BB962C8B-B14F-4D97-AF65-F5344CB8AC3E}">
        <p14:creationId xmlns:p14="http://schemas.microsoft.com/office/powerpoint/2010/main" val="1567793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19A317-0C1F-5147-ADEE-0506B48D0451}" type="slidenum">
              <a:rPr lang="en-US"/>
              <a:pPr>
                <a:defRPr/>
              </a:pPr>
              <a:t>‹#›</a:t>
            </a:fld>
            <a:endParaRPr lang="en-US"/>
          </a:p>
        </p:txBody>
      </p:sp>
    </p:spTree>
    <p:extLst>
      <p:ext uri="{BB962C8B-B14F-4D97-AF65-F5344CB8AC3E}">
        <p14:creationId xmlns:p14="http://schemas.microsoft.com/office/powerpoint/2010/main" val="27674319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84C42-4B6B-E14D-AD6C-20456E0F8950}" type="slidenum">
              <a:rPr lang="en-US"/>
              <a:pPr>
                <a:defRPr/>
              </a:pPr>
              <a:t>‹#›</a:t>
            </a:fld>
            <a:endParaRPr lang="en-US"/>
          </a:p>
        </p:txBody>
      </p:sp>
    </p:spTree>
    <p:extLst>
      <p:ext uri="{BB962C8B-B14F-4D97-AF65-F5344CB8AC3E}">
        <p14:creationId xmlns:p14="http://schemas.microsoft.com/office/powerpoint/2010/main" val="3353869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993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E151058-B79F-7A43-B45C-FA68F602D1FC}" type="slidenum">
              <a:rPr lang="en-US"/>
              <a:pPr>
                <a:defRPr/>
              </a:pPr>
              <a:t>‹#›</a:t>
            </a:fld>
            <a:endParaRPr lang="en-US"/>
          </a:p>
        </p:txBody>
      </p:sp>
    </p:spTree>
    <p:extLst>
      <p:ext uri="{BB962C8B-B14F-4D97-AF65-F5344CB8AC3E}">
        <p14:creationId xmlns:p14="http://schemas.microsoft.com/office/powerpoint/2010/main" val="35435832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57DB2C-2F2B-DF43-89C3-7101567391AC}" type="slidenum">
              <a:rPr lang="en-US"/>
              <a:pPr>
                <a:defRPr/>
              </a:pPr>
              <a:t>‹#›</a:t>
            </a:fld>
            <a:endParaRPr lang="en-US"/>
          </a:p>
        </p:txBody>
      </p:sp>
    </p:spTree>
    <p:extLst>
      <p:ext uri="{BB962C8B-B14F-4D97-AF65-F5344CB8AC3E}">
        <p14:creationId xmlns:p14="http://schemas.microsoft.com/office/powerpoint/2010/main" val="303852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18C111-04B0-CA47-944D-C1235FF72A8B}" type="slidenum">
              <a:rPr lang="en-US"/>
              <a:pPr>
                <a:defRPr/>
              </a:pPr>
              <a:t>‹#›</a:t>
            </a:fld>
            <a:endParaRPr lang="en-US"/>
          </a:p>
        </p:txBody>
      </p:sp>
    </p:spTree>
    <p:extLst>
      <p:ext uri="{BB962C8B-B14F-4D97-AF65-F5344CB8AC3E}">
        <p14:creationId xmlns:p14="http://schemas.microsoft.com/office/powerpoint/2010/main" val="27650711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062482-155B-C84A-9D85-E06EE7224E4B}" type="slidenum">
              <a:rPr lang="en-US"/>
              <a:pPr>
                <a:defRPr/>
              </a:pPr>
              <a:t>‹#›</a:t>
            </a:fld>
            <a:endParaRPr lang="en-US"/>
          </a:p>
        </p:txBody>
      </p:sp>
    </p:spTree>
    <p:extLst>
      <p:ext uri="{BB962C8B-B14F-4D97-AF65-F5344CB8AC3E}">
        <p14:creationId xmlns:p14="http://schemas.microsoft.com/office/powerpoint/2010/main" val="1158530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C08EAD-0973-CB4E-81BC-451A428D10B9}" type="slidenum">
              <a:rPr lang="en-US"/>
              <a:pPr>
                <a:defRPr/>
              </a:pPr>
              <a:t>‹#›</a:t>
            </a:fld>
            <a:endParaRPr lang="en-US"/>
          </a:p>
        </p:txBody>
      </p:sp>
    </p:spTree>
    <p:extLst>
      <p:ext uri="{BB962C8B-B14F-4D97-AF65-F5344CB8AC3E}">
        <p14:creationId xmlns:p14="http://schemas.microsoft.com/office/powerpoint/2010/main" val="1010457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9AFDEF-F072-9D49-8631-7BD81114D431}" type="slidenum">
              <a:rPr lang="en-US"/>
              <a:pPr>
                <a:defRPr/>
              </a:pPr>
              <a:t>‹#›</a:t>
            </a:fld>
            <a:endParaRPr lang="en-US"/>
          </a:p>
        </p:txBody>
      </p:sp>
    </p:spTree>
    <p:extLst>
      <p:ext uri="{BB962C8B-B14F-4D97-AF65-F5344CB8AC3E}">
        <p14:creationId xmlns:p14="http://schemas.microsoft.com/office/powerpoint/2010/main" val="41258690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D38720-5F1B-8A43-853D-D87C97EB48CC}" type="slidenum">
              <a:rPr lang="en-US"/>
              <a:pPr>
                <a:defRPr/>
              </a:pPr>
              <a:t>‹#›</a:t>
            </a:fld>
            <a:endParaRPr lang="en-US"/>
          </a:p>
        </p:txBody>
      </p:sp>
    </p:spTree>
    <p:extLst>
      <p:ext uri="{BB962C8B-B14F-4D97-AF65-F5344CB8AC3E}">
        <p14:creationId xmlns:p14="http://schemas.microsoft.com/office/powerpoint/2010/main" val="28958552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4131A-CD91-4541-80A0-9A6F0ABAEBE2}" type="slidenum">
              <a:rPr lang="en-US"/>
              <a:pPr>
                <a:defRPr/>
              </a:pPr>
              <a:t>‹#›</a:t>
            </a:fld>
            <a:endParaRPr lang="en-US"/>
          </a:p>
        </p:txBody>
      </p:sp>
    </p:spTree>
    <p:extLst>
      <p:ext uri="{BB962C8B-B14F-4D97-AF65-F5344CB8AC3E}">
        <p14:creationId xmlns:p14="http://schemas.microsoft.com/office/powerpoint/2010/main" val="407331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85736E-E546-4E4C-9B60-743315257ECC}" type="slidenum">
              <a:rPr lang="en-US"/>
              <a:pPr>
                <a:defRPr/>
              </a:pPr>
              <a:t>‹#›</a:t>
            </a:fld>
            <a:endParaRPr lang="en-US"/>
          </a:p>
        </p:txBody>
      </p:sp>
    </p:spTree>
    <p:extLst>
      <p:ext uri="{BB962C8B-B14F-4D97-AF65-F5344CB8AC3E}">
        <p14:creationId xmlns:p14="http://schemas.microsoft.com/office/powerpoint/2010/main" val="15510041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85660-E52D-0345-A3C7-A6244CA978FA}" type="slidenum">
              <a:rPr lang="en-US"/>
              <a:pPr>
                <a:defRPr/>
              </a:pPr>
              <a:t>‹#›</a:t>
            </a:fld>
            <a:endParaRPr lang="en-US"/>
          </a:p>
        </p:txBody>
      </p:sp>
    </p:spTree>
    <p:extLst>
      <p:ext uri="{BB962C8B-B14F-4D97-AF65-F5344CB8AC3E}">
        <p14:creationId xmlns:p14="http://schemas.microsoft.com/office/powerpoint/2010/main" val="41852780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D7CB-709B-3B45-AF4A-F4B6A06BCCE2}" type="slidenum">
              <a:rPr lang="en-US"/>
              <a:pPr>
                <a:defRPr/>
              </a:pPr>
              <a:t>‹#›</a:t>
            </a:fld>
            <a:endParaRPr lang="en-US"/>
          </a:p>
        </p:txBody>
      </p:sp>
    </p:spTree>
    <p:extLst>
      <p:ext uri="{BB962C8B-B14F-4D97-AF65-F5344CB8AC3E}">
        <p14:creationId xmlns:p14="http://schemas.microsoft.com/office/powerpoint/2010/main" val="19342071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12F66-9367-AF46-BB99-BD6CA00BE734}" type="slidenum">
              <a:rPr lang="en-US"/>
              <a:pPr>
                <a:defRPr/>
              </a:pPr>
              <a:t>‹#›</a:t>
            </a:fld>
            <a:endParaRPr lang="en-US"/>
          </a:p>
        </p:txBody>
      </p:sp>
    </p:spTree>
    <p:extLst>
      <p:ext uri="{BB962C8B-B14F-4D97-AF65-F5344CB8AC3E}">
        <p14:creationId xmlns:p14="http://schemas.microsoft.com/office/powerpoint/2010/main" val="36990447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1C44F7A-27D5-9747-87ED-5F2444940780}"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1364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58834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078889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0101584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1786933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923825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6673402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0332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009A4D-66B6-C040-AAC2-3C81EE80F62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41631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552150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425358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0664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943895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2730459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73806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0162589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474004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8303496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1248868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929016-CC54-AB48-BEF3-F06DDA6A58E1}"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7792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6101920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8815134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8646959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3070932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0111067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4874EB-8691-E841-9EDA-8F1966F5F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28EBE-97FF-0D42-8E68-5E4328716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1BE63-D62F-5A41-943D-3647C41E3B2C}"/>
              </a:ext>
            </a:extLst>
          </p:cNvPr>
          <p:cNvSpPr>
            <a:spLocks noGrp="1" noChangeArrowheads="1"/>
          </p:cNvSpPr>
          <p:nvPr>
            <p:ph type="sldNum" sz="quarter" idx="12"/>
          </p:nvPr>
        </p:nvSpPr>
        <p:spPr>
          <a:ln/>
        </p:spPr>
        <p:txBody>
          <a:bodyPr/>
          <a:lstStyle>
            <a:lvl1pPr>
              <a:defRPr/>
            </a:lvl1pPr>
          </a:lstStyle>
          <a:p>
            <a:fld id="{74BF2E08-DC2B-BE49-B999-32F874E1582E}" type="slidenum">
              <a:rPr lang="en-US" altLang="en-US"/>
              <a:pPr/>
              <a:t>‹#›</a:t>
            </a:fld>
            <a:endParaRPr lang="en-US" altLang="en-US"/>
          </a:p>
        </p:txBody>
      </p:sp>
    </p:spTree>
    <p:extLst>
      <p:ext uri="{BB962C8B-B14F-4D97-AF65-F5344CB8AC3E}">
        <p14:creationId xmlns:p14="http://schemas.microsoft.com/office/powerpoint/2010/main" val="17411215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95938-05CD-3840-B005-1DDDAE785A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AC917D-5F35-DE46-961A-151B28815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626DD-9DDE-2B43-B8B5-FF802740CF04}"/>
              </a:ext>
            </a:extLst>
          </p:cNvPr>
          <p:cNvSpPr>
            <a:spLocks noGrp="1" noChangeArrowheads="1"/>
          </p:cNvSpPr>
          <p:nvPr>
            <p:ph type="sldNum" sz="quarter" idx="12"/>
          </p:nvPr>
        </p:nvSpPr>
        <p:spPr>
          <a:ln/>
        </p:spPr>
        <p:txBody>
          <a:bodyPr/>
          <a:lstStyle>
            <a:lvl1pPr>
              <a:defRPr/>
            </a:lvl1pPr>
          </a:lstStyle>
          <a:p>
            <a:fld id="{3BED7F4D-5E5B-8346-B0D3-7CC4E91F3E11}" type="slidenum">
              <a:rPr lang="en-US" altLang="en-US"/>
              <a:pPr/>
              <a:t>‹#›</a:t>
            </a:fld>
            <a:endParaRPr lang="en-US" altLang="en-US"/>
          </a:p>
        </p:txBody>
      </p:sp>
    </p:spTree>
    <p:extLst>
      <p:ext uri="{BB962C8B-B14F-4D97-AF65-F5344CB8AC3E}">
        <p14:creationId xmlns:p14="http://schemas.microsoft.com/office/powerpoint/2010/main" val="2407331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EB5A-94B2-1942-B17E-34C732A09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04C8C-5835-A444-B6E0-8A25DA7C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B491AF-50CB-9444-8FA0-B50D1C274A24}"/>
              </a:ext>
            </a:extLst>
          </p:cNvPr>
          <p:cNvSpPr>
            <a:spLocks noGrp="1" noChangeArrowheads="1"/>
          </p:cNvSpPr>
          <p:nvPr>
            <p:ph type="sldNum" sz="quarter" idx="12"/>
          </p:nvPr>
        </p:nvSpPr>
        <p:spPr>
          <a:ln/>
        </p:spPr>
        <p:txBody>
          <a:bodyPr/>
          <a:lstStyle>
            <a:lvl1pPr>
              <a:defRPr/>
            </a:lvl1pPr>
          </a:lstStyle>
          <a:p>
            <a:fld id="{91169756-792C-B941-B2A1-039ED42835F2}" type="slidenum">
              <a:rPr lang="en-US" altLang="en-US"/>
              <a:pPr/>
              <a:t>‹#›</a:t>
            </a:fld>
            <a:endParaRPr lang="en-US" altLang="en-US"/>
          </a:p>
        </p:txBody>
      </p:sp>
    </p:spTree>
    <p:extLst>
      <p:ext uri="{BB962C8B-B14F-4D97-AF65-F5344CB8AC3E}">
        <p14:creationId xmlns:p14="http://schemas.microsoft.com/office/powerpoint/2010/main" val="4578508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200E9D-2D2D-404F-83FC-68AB39A849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7F5614-0A9E-EA4B-AC8F-F76B4CC77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15260-9EEC-B148-9208-2614999C1732}"/>
              </a:ext>
            </a:extLst>
          </p:cNvPr>
          <p:cNvSpPr>
            <a:spLocks noGrp="1" noChangeArrowheads="1"/>
          </p:cNvSpPr>
          <p:nvPr>
            <p:ph type="sldNum" sz="quarter" idx="12"/>
          </p:nvPr>
        </p:nvSpPr>
        <p:spPr>
          <a:ln/>
        </p:spPr>
        <p:txBody>
          <a:bodyPr/>
          <a:lstStyle>
            <a:lvl1pPr>
              <a:defRPr/>
            </a:lvl1pPr>
          </a:lstStyle>
          <a:p>
            <a:fld id="{1E56114D-0920-154C-A4BD-4874F8D6038A}" type="slidenum">
              <a:rPr lang="en-US" altLang="en-US"/>
              <a:pPr/>
              <a:t>‹#›</a:t>
            </a:fld>
            <a:endParaRPr lang="en-US" altLang="en-US"/>
          </a:p>
        </p:txBody>
      </p:sp>
    </p:spTree>
    <p:extLst>
      <p:ext uri="{BB962C8B-B14F-4D97-AF65-F5344CB8AC3E}">
        <p14:creationId xmlns:p14="http://schemas.microsoft.com/office/powerpoint/2010/main" val="1569782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2ECB8-1248-2449-BDD9-FF63EBDBD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143BB8-F496-FD4D-B669-0CC96DA29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7D637F-95C9-4E4A-A18F-A832CCF56F08}"/>
              </a:ext>
            </a:extLst>
          </p:cNvPr>
          <p:cNvSpPr>
            <a:spLocks noGrp="1" noChangeArrowheads="1"/>
          </p:cNvSpPr>
          <p:nvPr>
            <p:ph type="sldNum" sz="quarter" idx="12"/>
          </p:nvPr>
        </p:nvSpPr>
        <p:spPr>
          <a:ln/>
        </p:spPr>
        <p:txBody>
          <a:bodyPr/>
          <a:lstStyle>
            <a:lvl1pPr>
              <a:defRPr/>
            </a:lvl1pPr>
          </a:lstStyle>
          <a:p>
            <a:fld id="{3EB815F8-972D-DF43-9689-3E02A39948DB}" type="slidenum">
              <a:rPr lang="en-US" altLang="en-US"/>
              <a:pPr/>
              <a:t>‹#›</a:t>
            </a:fld>
            <a:endParaRPr lang="en-US" altLang="en-US"/>
          </a:p>
        </p:txBody>
      </p:sp>
    </p:spTree>
    <p:extLst>
      <p:ext uri="{BB962C8B-B14F-4D97-AF65-F5344CB8AC3E}">
        <p14:creationId xmlns:p14="http://schemas.microsoft.com/office/powerpoint/2010/main" val="1140302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9DD449B-6711-7C4F-AABC-A33DC5F4F69D}"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73228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F343C6-1163-9741-9D3A-CDA949DAAA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8E6F573-C536-7840-A179-D1E7FF21B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F36190-B7D2-E743-BBC3-7C22EDE32E2E}"/>
              </a:ext>
            </a:extLst>
          </p:cNvPr>
          <p:cNvSpPr>
            <a:spLocks noGrp="1" noChangeArrowheads="1"/>
          </p:cNvSpPr>
          <p:nvPr>
            <p:ph type="sldNum" sz="quarter" idx="12"/>
          </p:nvPr>
        </p:nvSpPr>
        <p:spPr>
          <a:ln/>
        </p:spPr>
        <p:txBody>
          <a:bodyPr/>
          <a:lstStyle>
            <a:lvl1pPr>
              <a:defRPr/>
            </a:lvl1pPr>
          </a:lstStyle>
          <a:p>
            <a:fld id="{B2B3D1D0-9786-7644-BDC3-CE24FDEB3E83}" type="slidenum">
              <a:rPr lang="en-US" altLang="en-US"/>
              <a:pPr/>
              <a:t>‹#›</a:t>
            </a:fld>
            <a:endParaRPr lang="en-US" altLang="en-US"/>
          </a:p>
        </p:txBody>
      </p:sp>
    </p:spTree>
    <p:extLst>
      <p:ext uri="{BB962C8B-B14F-4D97-AF65-F5344CB8AC3E}">
        <p14:creationId xmlns:p14="http://schemas.microsoft.com/office/powerpoint/2010/main" val="6081930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E1839-F808-6D4E-B767-BC7309F548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51E22B-B0D3-064E-BEFB-46531B8B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B30A61-AC3A-DC43-88A8-BD049B46B436}"/>
              </a:ext>
            </a:extLst>
          </p:cNvPr>
          <p:cNvSpPr>
            <a:spLocks noGrp="1" noChangeArrowheads="1"/>
          </p:cNvSpPr>
          <p:nvPr>
            <p:ph type="sldNum" sz="quarter" idx="12"/>
          </p:nvPr>
        </p:nvSpPr>
        <p:spPr>
          <a:ln/>
        </p:spPr>
        <p:txBody>
          <a:bodyPr/>
          <a:lstStyle>
            <a:lvl1pPr>
              <a:defRPr/>
            </a:lvl1pPr>
          </a:lstStyle>
          <a:p>
            <a:fld id="{9CFD75A7-5CA6-DD4D-9F32-CF4C5CB835A4}" type="slidenum">
              <a:rPr lang="en-US" altLang="en-US"/>
              <a:pPr/>
              <a:t>‹#›</a:t>
            </a:fld>
            <a:endParaRPr lang="en-US" altLang="en-US"/>
          </a:p>
        </p:txBody>
      </p:sp>
    </p:spTree>
    <p:extLst>
      <p:ext uri="{BB962C8B-B14F-4D97-AF65-F5344CB8AC3E}">
        <p14:creationId xmlns:p14="http://schemas.microsoft.com/office/powerpoint/2010/main" val="33022245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96F2B-58E2-5E49-9856-C067C83B0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D64594-0843-2547-91C5-95BD82471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6DC588-2633-FB42-BD21-3BB3BB1081E8}"/>
              </a:ext>
            </a:extLst>
          </p:cNvPr>
          <p:cNvSpPr>
            <a:spLocks noGrp="1" noChangeArrowheads="1"/>
          </p:cNvSpPr>
          <p:nvPr>
            <p:ph type="sldNum" sz="quarter" idx="12"/>
          </p:nvPr>
        </p:nvSpPr>
        <p:spPr>
          <a:ln/>
        </p:spPr>
        <p:txBody>
          <a:bodyPr/>
          <a:lstStyle>
            <a:lvl1pPr>
              <a:defRPr/>
            </a:lvl1pPr>
          </a:lstStyle>
          <a:p>
            <a:fld id="{CBC98457-181E-A841-906D-BACB503E4401}" type="slidenum">
              <a:rPr lang="en-US" altLang="en-US"/>
              <a:pPr/>
              <a:t>‹#›</a:t>
            </a:fld>
            <a:endParaRPr lang="en-US" altLang="en-US"/>
          </a:p>
        </p:txBody>
      </p:sp>
    </p:spTree>
    <p:extLst>
      <p:ext uri="{BB962C8B-B14F-4D97-AF65-F5344CB8AC3E}">
        <p14:creationId xmlns:p14="http://schemas.microsoft.com/office/powerpoint/2010/main" val="6377121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FFE210-949C-174D-9DFD-A95B3B932B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0DD85-6EE1-5046-911F-5A5A92C6C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A7C04-E511-0240-BA5F-D2A8D2654517}"/>
              </a:ext>
            </a:extLst>
          </p:cNvPr>
          <p:cNvSpPr>
            <a:spLocks noGrp="1" noChangeArrowheads="1"/>
          </p:cNvSpPr>
          <p:nvPr>
            <p:ph type="sldNum" sz="quarter" idx="12"/>
          </p:nvPr>
        </p:nvSpPr>
        <p:spPr>
          <a:ln/>
        </p:spPr>
        <p:txBody>
          <a:bodyPr/>
          <a:lstStyle>
            <a:lvl1pPr>
              <a:defRPr/>
            </a:lvl1pPr>
          </a:lstStyle>
          <a:p>
            <a:fld id="{5543AB3E-E40C-6B45-85C3-62A775B71D91}" type="slidenum">
              <a:rPr lang="en-US" altLang="en-US"/>
              <a:pPr/>
              <a:t>‹#›</a:t>
            </a:fld>
            <a:endParaRPr lang="en-US" altLang="en-US"/>
          </a:p>
        </p:txBody>
      </p:sp>
    </p:spTree>
    <p:extLst>
      <p:ext uri="{BB962C8B-B14F-4D97-AF65-F5344CB8AC3E}">
        <p14:creationId xmlns:p14="http://schemas.microsoft.com/office/powerpoint/2010/main" val="22091659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04658-EB7B-0E45-BDFC-B81CC0AFE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3BD253-1CC3-3942-85F3-AE9CFC5D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2F4F3-D1B3-A942-A9E9-95B6D9D57881}"/>
              </a:ext>
            </a:extLst>
          </p:cNvPr>
          <p:cNvSpPr>
            <a:spLocks noGrp="1" noChangeArrowheads="1"/>
          </p:cNvSpPr>
          <p:nvPr>
            <p:ph type="sldNum" sz="quarter" idx="12"/>
          </p:nvPr>
        </p:nvSpPr>
        <p:spPr>
          <a:ln/>
        </p:spPr>
        <p:txBody>
          <a:bodyPr/>
          <a:lstStyle>
            <a:lvl1pPr>
              <a:defRPr/>
            </a:lvl1pPr>
          </a:lstStyle>
          <a:p>
            <a:fld id="{9C4354A5-13EB-C74A-B04D-9C230DD26832}" type="slidenum">
              <a:rPr lang="en-US" altLang="en-US"/>
              <a:pPr/>
              <a:t>‹#›</a:t>
            </a:fld>
            <a:endParaRPr lang="en-US" altLang="en-US"/>
          </a:p>
        </p:txBody>
      </p:sp>
    </p:spTree>
    <p:extLst>
      <p:ext uri="{BB962C8B-B14F-4D97-AF65-F5344CB8AC3E}">
        <p14:creationId xmlns:p14="http://schemas.microsoft.com/office/powerpoint/2010/main" val="15978264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FD539-60A1-0847-9DAE-050603270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80F2C-436C-3A49-9EEA-85B4B29D8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BBD84-D029-394C-8A5B-A6E85ECE4653}"/>
              </a:ext>
            </a:extLst>
          </p:cNvPr>
          <p:cNvSpPr>
            <a:spLocks noGrp="1" noChangeArrowheads="1"/>
          </p:cNvSpPr>
          <p:nvPr>
            <p:ph type="sldNum" sz="quarter" idx="12"/>
          </p:nvPr>
        </p:nvSpPr>
        <p:spPr>
          <a:ln/>
        </p:spPr>
        <p:txBody>
          <a:bodyPr/>
          <a:lstStyle>
            <a:lvl1pPr>
              <a:defRPr/>
            </a:lvl1pPr>
          </a:lstStyle>
          <a:p>
            <a:fld id="{DA4C9196-1F6C-514F-A288-B5BFFFF866B9}" type="slidenum">
              <a:rPr lang="en-US" altLang="en-US"/>
              <a:pPr/>
              <a:t>‹#›</a:t>
            </a:fld>
            <a:endParaRPr lang="en-US" altLang="en-US"/>
          </a:p>
        </p:txBody>
      </p:sp>
    </p:spTree>
    <p:extLst>
      <p:ext uri="{BB962C8B-B14F-4D97-AF65-F5344CB8AC3E}">
        <p14:creationId xmlns:p14="http://schemas.microsoft.com/office/powerpoint/2010/main" val="33402693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5737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695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7242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38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DF0DA16-8C67-574D-8DFD-EC48329005E1}"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0968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34284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7640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2007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209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0201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9792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16821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72259146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442270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62492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518C613-5262-3844-9E03-E913EABC521C}"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51591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644910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296497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070991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8321143"/>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034592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971433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9614019"/>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6097116"/>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95943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23296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EAD7D27-4984-4B48-A440-0ECE447B46A4}"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5561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59402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709762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382066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774923"/>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497896"/>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616240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3972862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713037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58062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563321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4A1965BF-3CB2-B748-BE08-F52C49D4E342}" type="slidenum">
              <a:rPr lang="en-US"/>
              <a:pPr>
                <a:defRPr/>
              </a:pPr>
              <a:t>‹#›</a:t>
            </a:fld>
            <a:endParaRPr lang="en-US"/>
          </a:p>
        </p:txBody>
      </p:sp>
    </p:spTree>
    <p:extLst>
      <p:ext uri="{BB962C8B-B14F-4D97-AF65-F5344CB8AC3E}">
        <p14:creationId xmlns:p14="http://schemas.microsoft.com/office/powerpoint/2010/main" val="1715258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18AFCE2-62D5-8842-95CB-74D9BC1E8D5B}"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88468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526705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106031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916688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97704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775828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673684366"/>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173977466"/>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15334820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19248796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1160293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B08644F-D7DC-5E47-90CF-FF01739BCDFC}"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4006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95572354"/>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394616336"/>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90870644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74082526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551889"/>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6827968"/>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068401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254753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037486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881019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4FBB276-FF5F-6545-BC86-4B44CA0C8FC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70851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8752128"/>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666123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9699780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828666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344991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801219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5446576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290705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42527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40860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81A78C-775C-6A47-8656-070C5F58CE49}"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31568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239953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88105640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36437094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492162224"/>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674893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6519208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119217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937575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8974831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7464247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34518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80646106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8789297"/>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96664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0829656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3093467"/>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1889697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33744983"/>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6298003"/>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5054676"/>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37351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1058265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824165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291827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076343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3914370"/>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01641604"/>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7163284"/>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428979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6735601"/>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0276371"/>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90068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42870941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21237037"/>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479228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503807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0611753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74323402"/>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0528867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3700539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258418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1546402"/>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289669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406640919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545943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113204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9034319"/>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7535573"/>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0532735"/>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5635649"/>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7633006"/>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186574837"/>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42737251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6561664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7256961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52557363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03334594"/>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40882197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7659233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37494299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5199007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7008686"/>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5471517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20370237"/>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1208099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28606683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8561318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1703109"/>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139568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347063"/>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4445246"/>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17500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510600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013702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302011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00350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538086B-4BCB-F349-99FD-3A5EB92E8C89}" type="slidenum">
              <a:rPr lang="en-US"/>
              <a:pPr>
                <a:defRPr/>
              </a:pPr>
              <a:t>‹#›</a:t>
            </a:fld>
            <a:endParaRPr lang="en-US"/>
          </a:p>
        </p:txBody>
      </p:sp>
    </p:spTree>
    <p:extLst>
      <p:ext uri="{BB962C8B-B14F-4D97-AF65-F5344CB8AC3E}">
        <p14:creationId xmlns:p14="http://schemas.microsoft.com/office/powerpoint/2010/main" val="89656702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26283226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4025501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66366513"/>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1076761"/>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697192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384469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9564102"/>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8796517"/>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936928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2532141"/>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286195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340165451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172760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67102025"/>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052742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25968973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668749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3946883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747189760"/>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1410036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49641863"/>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932659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68773712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9600274"/>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46454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362486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854614"/>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649223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463224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0139805"/>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19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555367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970153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5436871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016138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0681244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13552122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1383142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76438861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8859732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900779653"/>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0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50579176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949529870"/>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6673748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547149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182884196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78579922"/>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419259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7596693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35760379"/>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8656859"/>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4507940"/>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283658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3310760"/>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420791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08035389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2562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41519846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84637554"/>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226327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67906635"/>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64027664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89353995"/>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561241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423934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002890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686153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146221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416282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079918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444617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33032166"/>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305795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48832203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55719779"/>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688411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6896595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195685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973303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85312050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8858167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70731343"/>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79664570"/>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92524917"/>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504728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3166449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744306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85890217"/>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23153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99357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61592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9221234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4524271"/>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8289457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21367252"/>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0414781"/>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11011109"/>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8352453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9888042"/>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809514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247986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55824296"/>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62275709"/>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3113460"/>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1338399"/>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38166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6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691231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6750281"/>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1535398"/>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494269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26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349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38DA08C-9000-1B47-8BBC-FD201ED7FA03}" type="slidenum">
              <a:rPr lang="en-US"/>
              <a:pPr>
                <a:defRPr/>
              </a:pPr>
              <a:t>‹#›</a:t>
            </a:fld>
            <a:endParaRPr lang="en-US"/>
          </a:p>
        </p:txBody>
      </p:sp>
    </p:spTree>
    <p:extLst>
      <p:ext uri="{BB962C8B-B14F-4D97-AF65-F5344CB8AC3E}">
        <p14:creationId xmlns:p14="http://schemas.microsoft.com/office/powerpoint/2010/main" val="278603182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27054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1093669"/>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977995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96630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22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5867681"/>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27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4930703"/>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286364"/>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80339301"/>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3076519"/>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81577111"/>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1799033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1110864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10620739"/>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204908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38473588"/>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1144271"/>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7359991"/>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9057861"/>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2555047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2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2255363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3832145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613037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3198112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7809711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2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66388998"/>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2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42030869"/>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9584792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39431215"/>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4765068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0332034"/>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56248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16212870"/>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539914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53600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30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38379181"/>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4103509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9887351"/>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8439752"/>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8177052"/>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8931492"/>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6908827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2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54787756"/>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3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6239452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95747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8991529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66860776"/>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75988153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31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30484022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206875895"/>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350942537"/>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79797255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32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15864221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65594890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39335821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75018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660546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3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43408018"/>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864573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826646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45643293"/>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2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291317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33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6070575"/>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137353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022671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562822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33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8753317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81FF187-8075-D24E-9783-0799C8813248}" type="slidenum">
              <a:rPr lang="en-US"/>
              <a:pPr>
                <a:defRPr/>
              </a:pPr>
              <a:t>‹#›</a:t>
            </a:fld>
            <a:endParaRPr lang="en-US"/>
          </a:p>
        </p:txBody>
      </p:sp>
    </p:spTree>
    <p:extLst>
      <p:ext uri="{BB962C8B-B14F-4D97-AF65-F5344CB8AC3E}">
        <p14:creationId xmlns:p14="http://schemas.microsoft.com/office/powerpoint/2010/main" val="5136676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612637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9837195"/>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7075678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8399652"/>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793567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065832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895141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8842814"/>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3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60563407"/>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878451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E31C9E-1E76-FD49-80D8-F1F4220FCD13}" type="slidenum">
              <a:rPr lang="en-US"/>
              <a:pPr>
                <a:defRPr/>
              </a:pPr>
              <a:t>‹#›</a:t>
            </a:fld>
            <a:endParaRPr lang="en-US"/>
          </a:p>
        </p:txBody>
      </p:sp>
    </p:spTree>
    <p:extLst>
      <p:ext uri="{BB962C8B-B14F-4D97-AF65-F5344CB8AC3E}">
        <p14:creationId xmlns:p14="http://schemas.microsoft.com/office/powerpoint/2010/main" val="168985935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34398323"/>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8571243"/>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166890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23812448"/>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378848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497533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10288888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5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39334356"/>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8025871"/>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500510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BB42104-E9B4-5B4E-904E-8BA756133813}" type="slidenum">
              <a:rPr lang="en-US"/>
              <a:pPr>
                <a:defRPr/>
              </a:pPr>
              <a:t>‹#›</a:t>
            </a:fld>
            <a:endParaRPr lang="en-US"/>
          </a:p>
        </p:txBody>
      </p:sp>
    </p:spTree>
    <p:extLst>
      <p:ext uri="{BB962C8B-B14F-4D97-AF65-F5344CB8AC3E}">
        <p14:creationId xmlns:p14="http://schemas.microsoft.com/office/powerpoint/2010/main" val="335634944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863297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31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150967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36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5146682"/>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58043"/>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955301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4090230729"/>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36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13547568"/>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84944186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127787838"/>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8431692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1A0D23-EDAF-D544-AE96-279208871CEB}" type="slidenum">
              <a:rPr lang="en-US"/>
              <a:pPr>
                <a:defRPr/>
              </a:pPr>
              <a:t>‹#›</a:t>
            </a:fld>
            <a:endParaRPr lang="en-US"/>
          </a:p>
        </p:txBody>
      </p:sp>
    </p:spTree>
    <p:extLst>
      <p:ext uri="{BB962C8B-B14F-4D97-AF65-F5344CB8AC3E}">
        <p14:creationId xmlns:p14="http://schemas.microsoft.com/office/powerpoint/2010/main" val="102936794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73671185"/>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1417388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316597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32689117"/>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50001412"/>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9879713"/>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37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4508187"/>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4982291"/>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4292671"/>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901077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E217AE0E-30A3-0C41-879C-6290817AE770}" type="slidenum">
              <a:rPr lang="en-US"/>
              <a:pPr>
                <a:defRPr/>
              </a:pPr>
              <a:t>‹#›</a:t>
            </a:fld>
            <a:endParaRPr lang="en-US"/>
          </a:p>
        </p:txBody>
      </p:sp>
    </p:spTree>
    <p:extLst>
      <p:ext uri="{BB962C8B-B14F-4D97-AF65-F5344CB8AC3E}">
        <p14:creationId xmlns:p14="http://schemas.microsoft.com/office/powerpoint/2010/main" val="309270254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815DFB0E-BA25-8749-A228-3A0534C22827}" type="slidenum">
              <a:rPr lang="en-US"/>
              <a:pPr>
                <a:defRPr/>
              </a:pPr>
              <a:t>‹#›</a:t>
            </a:fld>
            <a:endParaRPr lang="en-US"/>
          </a:p>
        </p:txBody>
      </p:sp>
    </p:spTree>
    <p:extLst>
      <p:ext uri="{BB962C8B-B14F-4D97-AF65-F5344CB8AC3E}">
        <p14:creationId xmlns:p14="http://schemas.microsoft.com/office/powerpoint/2010/main" val="30622160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33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834440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38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616615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88557988"/>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28082661"/>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2105797"/>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3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27489697"/>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0758085"/>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637368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5647326"/>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16190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FEFFF42-85F3-6340-A6F4-994315BDEC8D}" type="slidenum">
              <a:rPr lang="en-US"/>
              <a:pPr>
                <a:defRPr/>
              </a:pPr>
              <a:t>‹#›</a:t>
            </a:fld>
            <a:endParaRPr lang="en-US"/>
          </a:p>
        </p:txBody>
      </p:sp>
    </p:spTree>
    <p:extLst>
      <p:ext uri="{BB962C8B-B14F-4D97-AF65-F5344CB8AC3E}">
        <p14:creationId xmlns:p14="http://schemas.microsoft.com/office/powerpoint/2010/main" val="337324600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39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759618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241593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06770177"/>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7366216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3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52556041"/>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502321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2541411"/>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09141406"/>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3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8481147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4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3589609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21B1682-649F-3145-8701-1A51538979FD}" type="slidenum">
              <a:rPr lang="en-US"/>
              <a:pPr>
                <a:defRPr/>
              </a:pPr>
              <a:t>‹#›</a:t>
            </a:fld>
            <a:endParaRPr lang="en-US"/>
          </a:p>
        </p:txBody>
      </p:sp>
    </p:spTree>
    <p:extLst>
      <p:ext uri="{BB962C8B-B14F-4D97-AF65-F5344CB8AC3E}">
        <p14:creationId xmlns:p14="http://schemas.microsoft.com/office/powerpoint/2010/main" val="342530576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868088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8306044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6989080"/>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40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2771636"/>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4552186"/>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5171824"/>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5237109"/>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01452415"/>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36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7921444"/>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41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531014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FD05DAF-09A6-A541-B31E-4CF159BB1B9F}" type="slidenum">
              <a:rPr lang="en-US"/>
              <a:pPr>
                <a:defRPr/>
              </a:pPr>
              <a:t>‹#›</a:t>
            </a:fld>
            <a:endParaRPr lang="en-US"/>
          </a:p>
        </p:txBody>
      </p:sp>
    </p:spTree>
    <p:extLst>
      <p:ext uri="{BB962C8B-B14F-4D97-AF65-F5344CB8AC3E}">
        <p14:creationId xmlns:p14="http://schemas.microsoft.com/office/powerpoint/2010/main" val="294141106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6607818"/>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6230081"/>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1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17999266"/>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817359098"/>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48654968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37463552"/>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793257388"/>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781169838"/>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543337557"/>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3245890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5E8CF99-0A5D-804A-A621-0C4160BB0B45}" type="slidenum">
              <a:rPr lang="en-US"/>
              <a:pPr>
                <a:defRPr/>
              </a:pPr>
              <a:t>‹#›</a:t>
            </a:fld>
            <a:endParaRPr lang="en-US"/>
          </a:p>
        </p:txBody>
      </p:sp>
    </p:spTree>
    <p:extLst>
      <p:ext uri="{BB962C8B-B14F-4D97-AF65-F5344CB8AC3E}">
        <p14:creationId xmlns:p14="http://schemas.microsoft.com/office/powerpoint/2010/main" val="314864154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158510880"/>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967665794"/>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5770383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4104772"/>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651414"/>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43434651"/>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947488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84000532"/>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43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683458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4407178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5943F5-EEEC-D14C-8EFB-95FD8D6FE782}" type="slidenum">
              <a:rPr lang="en-US"/>
              <a:pPr>
                <a:defRPr/>
              </a:pPr>
              <a:t>‹#›</a:t>
            </a:fld>
            <a:endParaRPr lang="en-US"/>
          </a:p>
        </p:txBody>
      </p:sp>
    </p:spTree>
    <p:extLst>
      <p:ext uri="{BB962C8B-B14F-4D97-AF65-F5344CB8AC3E}">
        <p14:creationId xmlns:p14="http://schemas.microsoft.com/office/powerpoint/2010/main" val="320813164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4104038"/>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7365436"/>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1124085"/>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244240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7614354"/>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95127254"/>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9780796"/>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112060"/>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0368580"/>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13013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6B587B-D118-D947-B2D1-EE642DCB11D5}" type="slidenum">
              <a:rPr lang="en-US"/>
              <a:pPr>
                <a:defRPr/>
              </a:pPr>
              <a:t>‹#›</a:t>
            </a:fld>
            <a:endParaRPr lang="en-US"/>
          </a:p>
        </p:txBody>
      </p:sp>
    </p:spTree>
    <p:extLst>
      <p:ext uri="{BB962C8B-B14F-4D97-AF65-F5344CB8AC3E}">
        <p14:creationId xmlns:p14="http://schemas.microsoft.com/office/powerpoint/2010/main" val="269339898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0545168"/>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00585861"/>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17088562"/>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51802428"/>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7595798"/>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239118"/>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35253"/>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8694609"/>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5121363"/>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771273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552813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7903016"/>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0065268"/>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9338296"/>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4635348"/>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7056628"/>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46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5012452"/>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8852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076634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99633"/>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748668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0098003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5745997"/>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5587659"/>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7468530"/>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93575635"/>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609550"/>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1472613"/>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57632127"/>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47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8257391"/>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86306802"/>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2397920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2425865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71166586"/>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43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4908366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4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4916799"/>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2429931"/>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32921933"/>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94077970"/>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4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9129149"/>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4392567"/>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17863976"/>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51954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EC8F94C7-7C44-4446-AD91-DE69DC19161C}" type="slidenum">
              <a:rPr lang="en-US"/>
              <a:pPr>
                <a:defRPr/>
              </a:pPr>
              <a:t>‹#›</a:t>
            </a:fld>
            <a:endParaRPr lang="en-US"/>
          </a:p>
        </p:txBody>
      </p:sp>
    </p:spTree>
    <p:extLst>
      <p:ext uri="{BB962C8B-B14F-4D97-AF65-F5344CB8AC3E}">
        <p14:creationId xmlns:p14="http://schemas.microsoft.com/office/powerpoint/2010/main" val="114227059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5543264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2148596"/>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5057606"/>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7932406"/>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957937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1569543"/>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4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5642295"/>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040705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916618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3790324"/>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4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5143175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71553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78088673"/>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77992331"/>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9255668"/>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5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87334500"/>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4097346"/>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1311991"/>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8494424"/>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3067590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49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5336382"/>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237997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0901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4978073"/>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3502004"/>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5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9095656"/>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295689"/>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0923263"/>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8514244"/>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4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9148068"/>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5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93734938"/>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8820082"/>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702756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380977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7293552"/>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5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387698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3148367"/>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3519159"/>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4857041"/>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4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132498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51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1091987"/>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0198046"/>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8632597"/>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21219284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3598149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53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95815971"/>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475079781"/>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52961417"/>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943230798"/>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49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738452"/>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52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934738046"/>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06604924"/>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378838065"/>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5923074"/>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5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314640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13675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63358245"/>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4022097"/>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5159841"/>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5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7033972"/>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53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4118745"/>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9908375"/>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63123159"/>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97347252"/>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55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44525946"/>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2077489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0378770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6459320"/>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4562367"/>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7318489"/>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54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1513229"/>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9941396"/>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113629"/>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5132624"/>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888752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2885396"/>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494262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6582491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47165910"/>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2396328"/>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55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87051040"/>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0530058"/>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1968246"/>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04378810"/>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580399130"/>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642156557"/>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968922512"/>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14520955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CBD19-DAB3-9547-BDF3-B93924997806}" type="slidenum">
              <a:rPr lang="en-US"/>
              <a:pPr>
                <a:defRPr/>
              </a:pPr>
              <a:t>‹#›</a:t>
            </a:fld>
            <a:endParaRPr lang="en-US"/>
          </a:p>
        </p:txBody>
      </p:sp>
    </p:spTree>
    <p:extLst>
      <p:ext uri="{BB962C8B-B14F-4D97-AF65-F5344CB8AC3E}">
        <p14:creationId xmlns:p14="http://schemas.microsoft.com/office/powerpoint/2010/main" val="13102227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462559524"/>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56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932642603"/>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193713886"/>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748099074"/>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02586891"/>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6949028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6352199"/>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35915350"/>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5917833"/>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0918066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77501-33EF-6E46-A7D4-79DFE75F4571}" type="slidenum">
              <a:rPr lang="en-US"/>
              <a:pPr>
                <a:defRPr/>
              </a:pPr>
              <a:t>‹#›</a:t>
            </a:fld>
            <a:endParaRPr lang="en-US"/>
          </a:p>
        </p:txBody>
      </p:sp>
    </p:spTree>
    <p:extLst>
      <p:ext uri="{BB962C8B-B14F-4D97-AF65-F5344CB8AC3E}">
        <p14:creationId xmlns:p14="http://schemas.microsoft.com/office/powerpoint/2010/main" val="62036996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57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71609521"/>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0049183"/>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8500570"/>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1508459"/>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702456874"/>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382346920"/>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82097918"/>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38828892"/>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383574949"/>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58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0161954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3E2E7AC8-DE96-5A41-A72C-098293BFDCD9}" type="slidenum">
              <a:rPr lang="en-US"/>
              <a:pPr>
                <a:defRPr/>
              </a:pPr>
              <a:t>‹#›</a:t>
            </a:fld>
            <a:endParaRPr lang="en-US"/>
          </a:p>
        </p:txBody>
      </p:sp>
    </p:spTree>
    <p:extLst>
      <p:ext uri="{BB962C8B-B14F-4D97-AF65-F5344CB8AC3E}">
        <p14:creationId xmlns:p14="http://schemas.microsoft.com/office/powerpoint/2010/main" val="24193512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7FFF9-5570-A543-8B56-2A4209DC6C58}" type="slidenum">
              <a:rPr lang="en-US"/>
              <a:pPr>
                <a:defRPr/>
              </a:pPr>
              <a:t>‹#›</a:t>
            </a:fld>
            <a:endParaRPr lang="en-US"/>
          </a:p>
        </p:txBody>
      </p:sp>
    </p:spTree>
    <p:extLst>
      <p:ext uri="{BB962C8B-B14F-4D97-AF65-F5344CB8AC3E}">
        <p14:creationId xmlns:p14="http://schemas.microsoft.com/office/powerpoint/2010/main" val="32153325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580171823"/>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544226189"/>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48377049"/>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7645678"/>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6501134"/>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4702337"/>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7060075"/>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9183719"/>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59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7504056"/>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079225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CB1E4-2457-AB4E-A168-2BFC020791A3}" type="slidenum">
              <a:rPr lang="en-US"/>
              <a:pPr>
                <a:defRPr/>
              </a:pPr>
              <a:t>‹#›</a:t>
            </a:fld>
            <a:endParaRPr lang="en-US"/>
          </a:p>
        </p:txBody>
      </p:sp>
    </p:spTree>
    <p:extLst>
      <p:ext uri="{BB962C8B-B14F-4D97-AF65-F5344CB8AC3E}">
        <p14:creationId xmlns:p14="http://schemas.microsoft.com/office/powerpoint/2010/main" val="125865907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81248319"/>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3504290"/>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44243698"/>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8622998"/>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6874830"/>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9843599"/>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1348767"/>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60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8682390"/>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97601244"/>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75727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454D6-77E3-4C45-AD46-6BFB17E3BF7C}" type="slidenum">
              <a:rPr lang="en-US"/>
              <a:pPr>
                <a:defRPr/>
              </a:pPr>
              <a:t>‹#›</a:t>
            </a:fld>
            <a:endParaRPr lang="en-US"/>
          </a:p>
        </p:txBody>
      </p:sp>
    </p:spTree>
    <p:extLst>
      <p:ext uri="{BB962C8B-B14F-4D97-AF65-F5344CB8AC3E}">
        <p14:creationId xmlns:p14="http://schemas.microsoft.com/office/powerpoint/2010/main" val="166596872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3089056"/>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6235150"/>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2365162"/>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8881548"/>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4675362"/>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45281135"/>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8879342"/>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9666176"/>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8315128"/>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363434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646C6-6288-1B4F-9BC0-EF1E97E75320}" type="slidenum">
              <a:rPr lang="en-US"/>
              <a:pPr>
                <a:defRPr/>
              </a:pPr>
              <a:t>‹#›</a:t>
            </a:fld>
            <a:endParaRPr lang="en-US"/>
          </a:p>
        </p:txBody>
      </p:sp>
    </p:spTree>
    <p:extLst>
      <p:ext uri="{BB962C8B-B14F-4D97-AF65-F5344CB8AC3E}">
        <p14:creationId xmlns:p14="http://schemas.microsoft.com/office/powerpoint/2010/main" val="334744323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3767214"/>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18239550"/>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1351659"/>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5745638"/>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5232136"/>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61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01618374"/>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3404892"/>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654306"/>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21537528"/>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17599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260467-5A58-3448-B997-7CAA2318717D}" type="slidenum">
              <a:rPr lang="en-US"/>
              <a:pPr>
                <a:defRPr/>
              </a:pPr>
              <a:t>‹#›</a:t>
            </a:fld>
            <a:endParaRPr lang="en-US"/>
          </a:p>
        </p:txBody>
      </p:sp>
    </p:spTree>
    <p:extLst>
      <p:ext uri="{BB962C8B-B14F-4D97-AF65-F5344CB8AC3E}">
        <p14:creationId xmlns:p14="http://schemas.microsoft.com/office/powerpoint/2010/main" val="2799956500"/>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0841847"/>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4360755"/>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10321001"/>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597561"/>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2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7750148"/>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1615099"/>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496560"/>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73187397"/>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65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9017033"/>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80580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1BC40D-45F1-0A40-BF0E-D5D76A64B3B1}" type="slidenum">
              <a:rPr lang="en-US"/>
              <a:pPr>
                <a:defRPr/>
              </a:pPr>
              <a:t>‹#›</a:t>
            </a:fld>
            <a:endParaRPr lang="en-US"/>
          </a:p>
        </p:txBody>
      </p:sp>
    </p:spTree>
    <p:extLst>
      <p:ext uri="{BB962C8B-B14F-4D97-AF65-F5344CB8AC3E}">
        <p14:creationId xmlns:p14="http://schemas.microsoft.com/office/powerpoint/2010/main" val="224812218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67314351"/>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1661454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61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35956104"/>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63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23908096"/>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93330710"/>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052184"/>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22224857"/>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6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91793805"/>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28993352"/>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7448758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63513-814F-8846-95F1-E6D2870E4252}" type="slidenum">
              <a:rPr lang="en-US"/>
              <a:pPr>
                <a:defRPr/>
              </a:pPr>
              <a:t>‹#›</a:t>
            </a:fld>
            <a:endParaRPr lang="en-US"/>
          </a:p>
        </p:txBody>
      </p:sp>
    </p:spTree>
    <p:extLst>
      <p:ext uri="{BB962C8B-B14F-4D97-AF65-F5344CB8AC3E}">
        <p14:creationId xmlns:p14="http://schemas.microsoft.com/office/powerpoint/2010/main" val="31193345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53178531"/>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6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72605128"/>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64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41907796"/>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78098558"/>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94627260"/>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5653445"/>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67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8294879"/>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70867690"/>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1260344"/>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366784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E9B41-DBC4-2A4F-BD5D-02D61D0D86CD}" type="slidenum">
              <a:rPr lang="en-US"/>
              <a:pPr>
                <a:defRPr/>
              </a:pPr>
              <a:t>‹#›</a:t>
            </a:fld>
            <a:endParaRPr lang="en-US"/>
          </a:p>
        </p:txBody>
      </p:sp>
    </p:spTree>
    <p:extLst>
      <p:ext uri="{BB962C8B-B14F-4D97-AF65-F5344CB8AC3E}">
        <p14:creationId xmlns:p14="http://schemas.microsoft.com/office/powerpoint/2010/main" val="136874769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9631363"/>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65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0299660"/>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8171114"/>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7470739"/>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4823066"/>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6772665"/>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41781657"/>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15256595"/>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85601209"/>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6827001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5D05D-939E-AE4D-8C4A-D5C882C0A73E}" type="slidenum">
              <a:rPr lang="en-US"/>
              <a:pPr>
                <a:defRPr/>
              </a:pPr>
              <a:t>‹#›</a:t>
            </a:fld>
            <a:endParaRPr lang="en-US"/>
          </a:p>
        </p:txBody>
      </p:sp>
    </p:spTree>
    <p:extLst>
      <p:ext uri="{BB962C8B-B14F-4D97-AF65-F5344CB8AC3E}">
        <p14:creationId xmlns:p14="http://schemas.microsoft.com/office/powerpoint/2010/main" val="165322186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0304469"/>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06060242"/>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66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90971187"/>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84237417"/>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18460781"/>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type="tx">
  <p:cSld name="67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4384892"/>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289963"/>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2161212"/>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61563180"/>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578310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41159588"/>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1203876"/>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0388811"/>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465340"/>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68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6215394"/>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8146124"/>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96282468"/>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0003255"/>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99530228"/>
      </p:ext>
    </p:extLst>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26675733"/>
      </p:ext>
    </p:extLst>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479888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9871FCC2-7704-E144-969B-30FB3DDEA2DE}" type="slidenum">
              <a:rPr lang="en-US"/>
              <a:pPr>
                <a:defRPr/>
              </a:pPr>
              <a:t>‹#›</a:t>
            </a:fld>
            <a:endParaRPr lang="en-US"/>
          </a:p>
        </p:txBody>
      </p:sp>
    </p:spTree>
    <p:extLst>
      <p:ext uri="{BB962C8B-B14F-4D97-AF65-F5344CB8AC3E}">
        <p14:creationId xmlns:p14="http://schemas.microsoft.com/office/powerpoint/2010/main" val="168819108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69288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01954"/>
      </p:ext>
    </p:extLst>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40161123"/>
      </p:ext>
    </p:extLst>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1484293"/>
      </p:ext>
    </p:extLst>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5449947"/>
      </p:ext>
    </p:extLst>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7500983"/>
      </p:ext>
    </p:extLst>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0511644"/>
      </p:ext>
    </p:extLst>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43368176"/>
      </p:ext>
    </p:extLst>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4063740"/>
      </p:ext>
    </p:extLst>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323063"/>
      </p:ext>
    </p:extLst>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17212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32482778"/>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3570359"/>
      </p:ext>
    </p:extLst>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4877010"/>
      </p:ext>
    </p:extLst>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7945960"/>
      </p:ext>
    </p:extLst>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9565581"/>
      </p:ext>
    </p:extLst>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770907"/>
      </p:ext>
    </p:extLst>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7073020"/>
      </p:ext>
    </p:extLst>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3658478"/>
      </p:ext>
    </p:extLst>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1094524"/>
      </p:ext>
    </p:extLst>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4699421"/>
      </p:ext>
    </p:extLst>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596346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43196925"/>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66629951"/>
      </p:ext>
    </p:extLst>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8154116"/>
      </p:ext>
    </p:extLst>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8292276"/>
      </p:ext>
    </p:extLst>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80525"/>
      </p:ext>
    </p:extLst>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7629105"/>
      </p:ext>
    </p:extLst>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4763609"/>
      </p:ext>
    </p:extLst>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1103077"/>
      </p:ext>
    </p:extLst>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6137024"/>
      </p:ext>
    </p:extLst>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3663362"/>
      </p:ext>
    </p:extLst>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499935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928674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6608815"/>
      </p:ext>
    </p:extLst>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showMasterSp="0" type="tx">
  <p:cSld name="7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8832252"/>
      </p:ext>
    </p:extLst>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x">
  <p:cSld name="73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412956"/>
      </p:ext>
    </p:extLst>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3924447"/>
      </p:ext>
    </p:extLst>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3881665"/>
      </p:ext>
    </p:extLst>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3055175"/>
      </p:ext>
    </p:extLst>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924382"/>
      </p:ext>
    </p:extLst>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40422170"/>
      </p:ext>
    </p:extLst>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64600023"/>
      </p:ext>
    </p:extLst>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560481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472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246160"/>
      </p:ext>
    </p:extLst>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9760694"/>
      </p:ext>
    </p:extLst>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731842"/>
      </p:ext>
    </p:extLst>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5361087"/>
      </p:ext>
    </p:extLst>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3572322"/>
      </p:ext>
    </p:extLst>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78099098"/>
      </p:ext>
    </p:extLst>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2331131"/>
      </p:ext>
    </p:extLst>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1456456"/>
      </p:ext>
    </p:extLst>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0896105"/>
      </p:ext>
    </p:extLst>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32018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6235199"/>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4883929"/>
      </p:ext>
    </p:extLst>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7354408"/>
      </p:ext>
    </p:extLst>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7036974"/>
      </p:ext>
    </p:extLst>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734058665"/>
      </p:ext>
    </p:extLst>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x">
  <p:cSld name="7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416221692"/>
      </p:ext>
    </p:extLst>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979705390"/>
      </p:ext>
    </p:extLst>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906606959"/>
      </p:ext>
    </p:extLst>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49801151"/>
      </p:ext>
    </p:extLst>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type="tx">
  <p:cSld name="7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275048793"/>
      </p:ext>
    </p:extLst>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showMasterSp="0" type="tx">
  <p:cSld name="7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1119824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346774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51854482"/>
      </p:ext>
    </p:extLst>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886961502"/>
      </p:ext>
    </p:extLst>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8548723"/>
      </p:ext>
    </p:extLst>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type="tx">
  <p:cSld name="76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93500966"/>
      </p:ext>
    </p:extLst>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67777198"/>
      </p:ext>
    </p:extLst>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76174"/>
      </p:ext>
    </p:extLst>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21902"/>
      </p:ext>
    </p:extLst>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showMasterSp="0" type="tx">
  <p:cSld name="72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6240621"/>
      </p:ext>
    </p:extLst>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x">
  <p:cSld name="77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58107928"/>
      </p:ext>
    </p:extLst>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215799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2738339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26058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9304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37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6.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7.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8.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9.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image" Target="../media/image11.jpeg"/><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2.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2.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117" Type="http://schemas.openxmlformats.org/officeDocument/2006/relationships/slideLayout" Target="../slideLayouts/slideLayout393.xml"/><Relationship Id="rId671" Type="http://schemas.openxmlformats.org/officeDocument/2006/relationships/slideLayout" Target="../slideLayouts/slideLayout947.xml"/><Relationship Id="rId21" Type="http://schemas.openxmlformats.org/officeDocument/2006/relationships/slideLayout" Target="../slideLayouts/slideLayout297.xml"/><Relationship Id="rId324" Type="http://schemas.openxmlformats.org/officeDocument/2006/relationships/slideLayout" Target="../slideLayouts/slideLayout600.xml"/><Relationship Id="rId531" Type="http://schemas.openxmlformats.org/officeDocument/2006/relationships/slideLayout" Target="../slideLayouts/slideLayout807.xml"/><Relationship Id="rId629" Type="http://schemas.openxmlformats.org/officeDocument/2006/relationships/slideLayout" Target="../slideLayouts/slideLayout905.xml"/><Relationship Id="rId170" Type="http://schemas.openxmlformats.org/officeDocument/2006/relationships/slideLayout" Target="../slideLayouts/slideLayout446.xml"/><Relationship Id="rId268" Type="http://schemas.openxmlformats.org/officeDocument/2006/relationships/slideLayout" Target="../slideLayouts/slideLayout544.xml"/><Relationship Id="rId475" Type="http://schemas.openxmlformats.org/officeDocument/2006/relationships/slideLayout" Target="../slideLayouts/slideLayout751.xml"/><Relationship Id="rId682" Type="http://schemas.openxmlformats.org/officeDocument/2006/relationships/slideLayout" Target="../slideLayouts/slideLayout958.xml"/><Relationship Id="rId32" Type="http://schemas.openxmlformats.org/officeDocument/2006/relationships/slideLayout" Target="../slideLayouts/slideLayout308.xml"/><Relationship Id="rId128" Type="http://schemas.openxmlformats.org/officeDocument/2006/relationships/slideLayout" Target="../slideLayouts/slideLayout404.xml"/><Relationship Id="rId335" Type="http://schemas.openxmlformats.org/officeDocument/2006/relationships/slideLayout" Target="../slideLayouts/slideLayout611.xml"/><Relationship Id="rId542" Type="http://schemas.openxmlformats.org/officeDocument/2006/relationships/slideLayout" Target="../slideLayouts/slideLayout818.xml"/><Relationship Id="rId181" Type="http://schemas.openxmlformats.org/officeDocument/2006/relationships/slideLayout" Target="../slideLayouts/slideLayout457.xml"/><Relationship Id="rId402" Type="http://schemas.openxmlformats.org/officeDocument/2006/relationships/slideLayout" Target="../slideLayouts/slideLayout678.xml"/><Relationship Id="rId279" Type="http://schemas.openxmlformats.org/officeDocument/2006/relationships/slideLayout" Target="../slideLayouts/slideLayout555.xml"/><Relationship Id="rId486" Type="http://schemas.openxmlformats.org/officeDocument/2006/relationships/slideLayout" Target="../slideLayouts/slideLayout762.xml"/><Relationship Id="rId693" Type="http://schemas.openxmlformats.org/officeDocument/2006/relationships/slideLayout" Target="../slideLayouts/slideLayout969.xml"/><Relationship Id="rId43" Type="http://schemas.openxmlformats.org/officeDocument/2006/relationships/slideLayout" Target="../slideLayouts/slideLayout319.xml"/><Relationship Id="rId139" Type="http://schemas.openxmlformats.org/officeDocument/2006/relationships/slideLayout" Target="../slideLayouts/slideLayout415.xml"/><Relationship Id="rId346" Type="http://schemas.openxmlformats.org/officeDocument/2006/relationships/slideLayout" Target="../slideLayouts/slideLayout622.xml"/><Relationship Id="rId553" Type="http://schemas.openxmlformats.org/officeDocument/2006/relationships/slideLayout" Target="../slideLayouts/slideLayout829.xml"/><Relationship Id="rId192" Type="http://schemas.openxmlformats.org/officeDocument/2006/relationships/slideLayout" Target="../slideLayouts/slideLayout468.xml"/><Relationship Id="rId206" Type="http://schemas.openxmlformats.org/officeDocument/2006/relationships/slideLayout" Target="../slideLayouts/slideLayout482.xml"/><Relationship Id="rId413" Type="http://schemas.openxmlformats.org/officeDocument/2006/relationships/slideLayout" Target="../slideLayouts/slideLayout689.xml"/><Relationship Id="rId497" Type="http://schemas.openxmlformats.org/officeDocument/2006/relationships/slideLayout" Target="../slideLayouts/slideLayout773.xml"/><Relationship Id="rId620" Type="http://schemas.openxmlformats.org/officeDocument/2006/relationships/slideLayout" Target="../slideLayouts/slideLayout896.xml"/><Relationship Id="rId357" Type="http://schemas.openxmlformats.org/officeDocument/2006/relationships/slideLayout" Target="../slideLayouts/slideLayout633.xml"/><Relationship Id="rId54" Type="http://schemas.openxmlformats.org/officeDocument/2006/relationships/slideLayout" Target="../slideLayouts/slideLayout330.xml"/><Relationship Id="rId217" Type="http://schemas.openxmlformats.org/officeDocument/2006/relationships/slideLayout" Target="../slideLayouts/slideLayout493.xml"/><Relationship Id="rId564" Type="http://schemas.openxmlformats.org/officeDocument/2006/relationships/slideLayout" Target="../slideLayouts/slideLayout840.xml"/><Relationship Id="rId424" Type="http://schemas.openxmlformats.org/officeDocument/2006/relationships/slideLayout" Target="../slideLayouts/slideLayout700.xml"/><Relationship Id="rId631" Type="http://schemas.openxmlformats.org/officeDocument/2006/relationships/slideLayout" Target="../slideLayouts/slideLayout907.xml"/><Relationship Id="rId270" Type="http://schemas.openxmlformats.org/officeDocument/2006/relationships/slideLayout" Target="../slideLayouts/slideLayout546.xml"/><Relationship Id="rId65" Type="http://schemas.openxmlformats.org/officeDocument/2006/relationships/slideLayout" Target="../slideLayouts/slideLayout341.xml"/><Relationship Id="rId130" Type="http://schemas.openxmlformats.org/officeDocument/2006/relationships/slideLayout" Target="../slideLayouts/slideLayout406.xml"/><Relationship Id="rId368" Type="http://schemas.openxmlformats.org/officeDocument/2006/relationships/slideLayout" Target="../slideLayouts/slideLayout644.xml"/><Relationship Id="rId575" Type="http://schemas.openxmlformats.org/officeDocument/2006/relationships/slideLayout" Target="../slideLayouts/slideLayout851.xml"/><Relationship Id="rId228" Type="http://schemas.openxmlformats.org/officeDocument/2006/relationships/slideLayout" Target="../slideLayouts/slideLayout504.xml"/><Relationship Id="rId435" Type="http://schemas.openxmlformats.org/officeDocument/2006/relationships/slideLayout" Target="../slideLayouts/slideLayout711.xml"/><Relationship Id="rId642" Type="http://schemas.openxmlformats.org/officeDocument/2006/relationships/slideLayout" Target="../slideLayouts/slideLayout918.xml"/><Relationship Id="rId281" Type="http://schemas.openxmlformats.org/officeDocument/2006/relationships/slideLayout" Target="../slideLayouts/slideLayout557.xml"/><Relationship Id="rId502" Type="http://schemas.openxmlformats.org/officeDocument/2006/relationships/slideLayout" Target="../slideLayouts/slideLayout778.xml"/><Relationship Id="rId76" Type="http://schemas.openxmlformats.org/officeDocument/2006/relationships/slideLayout" Target="../slideLayouts/slideLayout352.xml"/><Relationship Id="rId141" Type="http://schemas.openxmlformats.org/officeDocument/2006/relationships/slideLayout" Target="../slideLayouts/slideLayout417.xml"/><Relationship Id="rId379" Type="http://schemas.openxmlformats.org/officeDocument/2006/relationships/slideLayout" Target="../slideLayouts/slideLayout655.xml"/><Relationship Id="rId586" Type="http://schemas.openxmlformats.org/officeDocument/2006/relationships/slideLayout" Target="../slideLayouts/slideLayout862.xml"/><Relationship Id="rId7" Type="http://schemas.openxmlformats.org/officeDocument/2006/relationships/slideLayout" Target="../slideLayouts/slideLayout283.xml"/><Relationship Id="rId239" Type="http://schemas.openxmlformats.org/officeDocument/2006/relationships/slideLayout" Target="../slideLayouts/slideLayout515.xml"/><Relationship Id="rId446" Type="http://schemas.openxmlformats.org/officeDocument/2006/relationships/slideLayout" Target="../slideLayouts/slideLayout722.xml"/><Relationship Id="rId653" Type="http://schemas.openxmlformats.org/officeDocument/2006/relationships/slideLayout" Target="../slideLayouts/slideLayout929.xml"/><Relationship Id="rId292" Type="http://schemas.openxmlformats.org/officeDocument/2006/relationships/slideLayout" Target="../slideLayouts/slideLayout568.xml"/><Relationship Id="rId306" Type="http://schemas.openxmlformats.org/officeDocument/2006/relationships/slideLayout" Target="../slideLayouts/slideLayout582.xml"/><Relationship Id="rId87" Type="http://schemas.openxmlformats.org/officeDocument/2006/relationships/slideLayout" Target="../slideLayouts/slideLayout363.xml"/><Relationship Id="rId513" Type="http://schemas.openxmlformats.org/officeDocument/2006/relationships/slideLayout" Target="../slideLayouts/slideLayout789.xml"/><Relationship Id="rId597" Type="http://schemas.openxmlformats.org/officeDocument/2006/relationships/slideLayout" Target="../slideLayouts/slideLayout873.xml"/><Relationship Id="rId152" Type="http://schemas.openxmlformats.org/officeDocument/2006/relationships/slideLayout" Target="../slideLayouts/slideLayout428.xml"/><Relationship Id="rId457" Type="http://schemas.openxmlformats.org/officeDocument/2006/relationships/slideLayout" Target="../slideLayouts/slideLayout733.xml"/><Relationship Id="rId664" Type="http://schemas.openxmlformats.org/officeDocument/2006/relationships/slideLayout" Target="../slideLayouts/slideLayout940.xml"/><Relationship Id="rId14" Type="http://schemas.openxmlformats.org/officeDocument/2006/relationships/slideLayout" Target="../slideLayouts/slideLayout290.xml"/><Relationship Id="rId317" Type="http://schemas.openxmlformats.org/officeDocument/2006/relationships/slideLayout" Target="../slideLayouts/slideLayout593.xml"/><Relationship Id="rId524" Type="http://schemas.openxmlformats.org/officeDocument/2006/relationships/slideLayout" Target="../slideLayouts/slideLayout800.xml"/><Relationship Id="rId98" Type="http://schemas.openxmlformats.org/officeDocument/2006/relationships/slideLayout" Target="../slideLayouts/slideLayout374.xml"/><Relationship Id="rId163" Type="http://schemas.openxmlformats.org/officeDocument/2006/relationships/slideLayout" Target="../slideLayouts/slideLayout439.xml"/><Relationship Id="rId370" Type="http://schemas.openxmlformats.org/officeDocument/2006/relationships/slideLayout" Target="../slideLayouts/slideLayout646.xml"/><Relationship Id="rId230" Type="http://schemas.openxmlformats.org/officeDocument/2006/relationships/slideLayout" Target="../slideLayouts/slideLayout506.xml"/><Relationship Id="rId468" Type="http://schemas.openxmlformats.org/officeDocument/2006/relationships/slideLayout" Target="../slideLayouts/slideLayout744.xml"/><Relationship Id="rId675" Type="http://schemas.openxmlformats.org/officeDocument/2006/relationships/slideLayout" Target="../slideLayouts/slideLayout951.xml"/><Relationship Id="rId25" Type="http://schemas.openxmlformats.org/officeDocument/2006/relationships/slideLayout" Target="../slideLayouts/slideLayout301.xml"/><Relationship Id="rId328" Type="http://schemas.openxmlformats.org/officeDocument/2006/relationships/slideLayout" Target="../slideLayouts/slideLayout604.xml"/><Relationship Id="rId535" Type="http://schemas.openxmlformats.org/officeDocument/2006/relationships/slideLayout" Target="../slideLayouts/slideLayout811.xml"/><Relationship Id="rId174" Type="http://schemas.openxmlformats.org/officeDocument/2006/relationships/slideLayout" Target="../slideLayouts/slideLayout450.xml"/><Relationship Id="rId381" Type="http://schemas.openxmlformats.org/officeDocument/2006/relationships/slideLayout" Target="../slideLayouts/slideLayout657.xml"/><Relationship Id="rId602" Type="http://schemas.openxmlformats.org/officeDocument/2006/relationships/slideLayout" Target="../slideLayouts/slideLayout878.xml"/><Relationship Id="rId241" Type="http://schemas.openxmlformats.org/officeDocument/2006/relationships/slideLayout" Target="../slideLayouts/slideLayout517.xml"/><Relationship Id="rId479" Type="http://schemas.openxmlformats.org/officeDocument/2006/relationships/slideLayout" Target="../slideLayouts/slideLayout755.xml"/><Relationship Id="rId686" Type="http://schemas.openxmlformats.org/officeDocument/2006/relationships/slideLayout" Target="../slideLayouts/slideLayout962.xml"/><Relationship Id="rId36" Type="http://schemas.openxmlformats.org/officeDocument/2006/relationships/slideLayout" Target="../slideLayouts/slideLayout312.xml"/><Relationship Id="rId339" Type="http://schemas.openxmlformats.org/officeDocument/2006/relationships/slideLayout" Target="../slideLayouts/slideLayout615.xml"/><Relationship Id="rId546" Type="http://schemas.openxmlformats.org/officeDocument/2006/relationships/slideLayout" Target="../slideLayouts/slideLayout822.xml"/><Relationship Id="rId101" Type="http://schemas.openxmlformats.org/officeDocument/2006/relationships/slideLayout" Target="../slideLayouts/slideLayout377.xml"/><Relationship Id="rId185" Type="http://schemas.openxmlformats.org/officeDocument/2006/relationships/slideLayout" Target="../slideLayouts/slideLayout461.xml"/><Relationship Id="rId406" Type="http://schemas.openxmlformats.org/officeDocument/2006/relationships/slideLayout" Target="../slideLayouts/slideLayout682.xml"/><Relationship Id="rId392" Type="http://schemas.openxmlformats.org/officeDocument/2006/relationships/slideLayout" Target="../slideLayouts/slideLayout668.xml"/><Relationship Id="rId613" Type="http://schemas.openxmlformats.org/officeDocument/2006/relationships/slideLayout" Target="../slideLayouts/slideLayout889.xml"/><Relationship Id="rId697" Type="http://schemas.openxmlformats.org/officeDocument/2006/relationships/image" Target="../media/image15.png"/><Relationship Id="rId252" Type="http://schemas.openxmlformats.org/officeDocument/2006/relationships/slideLayout" Target="../slideLayouts/slideLayout528.xml"/><Relationship Id="rId47" Type="http://schemas.openxmlformats.org/officeDocument/2006/relationships/slideLayout" Target="../slideLayouts/slideLayout323.xml"/><Relationship Id="rId112" Type="http://schemas.openxmlformats.org/officeDocument/2006/relationships/slideLayout" Target="../slideLayouts/slideLayout388.xml"/><Relationship Id="rId557" Type="http://schemas.openxmlformats.org/officeDocument/2006/relationships/slideLayout" Target="../slideLayouts/slideLayout833.xml"/><Relationship Id="rId196" Type="http://schemas.openxmlformats.org/officeDocument/2006/relationships/slideLayout" Target="../slideLayouts/slideLayout472.xml"/><Relationship Id="rId417" Type="http://schemas.openxmlformats.org/officeDocument/2006/relationships/slideLayout" Target="../slideLayouts/slideLayout693.xml"/><Relationship Id="rId624" Type="http://schemas.openxmlformats.org/officeDocument/2006/relationships/slideLayout" Target="../slideLayouts/slideLayout900.xml"/><Relationship Id="rId263" Type="http://schemas.openxmlformats.org/officeDocument/2006/relationships/slideLayout" Target="../slideLayouts/slideLayout539.xml"/><Relationship Id="rId470" Type="http://schemas.openxmlformats.org/officeDocument/2006/relationships/slideLayout" Target="../slideLayouts/slideLayout746.xml"/><Relationship Id="rId58" Type="http://schemas.openxmlformats.org/officeDocument/2006/relationships/slideLayout" Target="../slideLayouts/slideLayout334.xml"/><Relationship Id="rId123" Type="http://schemas.openxmlformats.org/officeDocument/2006/relationships/slideLayout" Target="../slideLayouts/slideLayout399.xml"/><Relationship Id="rId330" Type="http://schemas.openxmlformats.org/officeDocument/2006/relationships/slideLayout" Target="../slideLayouts/slideLayout606.xml"/><Relationship Id="rId568" Type="http://schemas.openxmlformats.org/officeDocument/2006/relationships/slideLayout" Target="../slideLayouts/slideLayout844.xml"/><Relationship Id="rId428" Type="http://schemas.openxmlformats.org/officeDocument/2006/relationships/slideLayout" Target="../slideLayouts/slideLayout704.xml"/><Relationship Id="rId635" Type="http://schemas.openxmlformats.org/officeDocument/2006/relationships/slideLayout" Target="../slideLayouts/slideLayout911.xml"/><Relationship Id="rId274" Type="http://schemas.openxmlformats.org/officeDocument/2006/relationships/slideLayout" Target="../slideLayouts/slideLayout550.xml"/><Relationship Id="rId481" Type="http://schemas.openxmlformats.org/officeDocument/2006/relationships/slideLayout" Target="../slideLayouts/slideLayout757.xml"/><Relationship Id="rId69" Type="http://schemas.openxmlformats.org/officeDocument/2006/relationships/slideLayout" Target="../slideLayouts/slideLayout345.xml"/><Relationship Id="rId134" Type="http://schemas.openxmlformats.org/officeDocument/2006/relationships/slideLayout" Target="../slideLayouts/slideLayout410.xml"/><Relationship Id="rId579" Type="http://schemas.openxmlformats.org/officeDocument/2006/relationships/slideLayout" Target="../slideLayouts/slideLayout855.xml"/><Relationship Id="rId341" Type="http://schemas.openxmlformats.org/officeDocument/2006/relationships/slideLayout" Target="../slideLayouts/slideLayout617.xml"/><Relationship Id="rId439" Type="http://schemas.openxmlformats.org/officeDocument/2006/relationships/slideLayout" Target="../slideLayouts/slideLayout715.xml"/><Relationship Id="rId646" Type="http://schemas.openxmlformats.org/officeDocument/2006/relationships/slideLayout" Target="../slideLayouts/slideLayout922.xml"/><Relationship Id="rId201" Type="http://schemas.openxmlformats.org/officeDocument/2006/relationships/slideLayout" Target="../slideLayouts/slideLayout477.xml"/><Relationship Id="rId285" Type="http://schemas.openxmlformats.org/officeDocument/2006/relationships/slideLayout" Target="../slideLayouts/slideLayout561.xml"/><Relationship Id="rId506" Type="http://schemas.openxmlformats.org/officeDocument/2006/relationships/slideLayout" Target="../slideLayouts/slideLayout782.xml"/><Relationship Id="rId492" Type="http://schemas.openxmlformats.org/officeDocument/2006/relationships/slideLayout" Target="../slideLayouts/slideLayout768.xml"/><Relationship Id="rId145" Type="http://schemas.openxmlformats.org/officeDocument/2006/relationships/slideLayout" Target="../slideLayouts/slideLayout421.xml"/><Relationship Id="rId352" Type="http://schemas.openxmlformats.org/officeDocument/2006/relationships/slideLayout" Target="../slideLayouts/slideLayout628.xml"/><Relationship Id="rId212" Type="http://schemas.openxmlformats.org/officeDocument/2006/relationships/slideLayout" Target="../slideLayouts/slideLayout488.xml"/><Relationship Id="rId657" Type="http://schemas.openxmlformats.org/officeDocument/2006/relationships/slideLayout" Target="../slideLayouts/slideLayout933.xml"/><Relationship Id="rId296" Type="http://schemas.openxmlformats.org/officeDocument/2006/relationships/slideLayout" Target="../slideLayouts/slideLayout572.xml"/><Relationship Id="rId517" Type="http://schemas.openxmlformats.org/officeDocument/2006/relationships/slideLayout" Target="../slideLayouts/slideLayout793.xml"/><Relationship Id="rId60" Type="http://schemas.openxmlformats.org/officeDocument/2006/relationships/slideLayout" Target="../slideLayouts/slideLayout336.xml"/><Relationship Id="rId156" Type="http://schemas.openxmlformats.org/officeDocument/2006/relationships/slideLayout" Target="../slideLayouts/slideLayout432.xml"/><Relationship Id="rId363" Type="http://schemas.openxmlformats.org/officeDocument/2006/relationships/slideLayout" Target="../slideLayouts/slideLayout639.xml"/><Relationship Id="rId570" Type="http://schemas.openxmlformats.org/officeDocument/2006/relationships/slideLayout" Target="../slideLayouts/slideLayout846.xml"/><Relationship Id="rId223" Type="http://schemas.openxmlformats.org/officeDocument/2006/relationships/slideLayout" Target="../slideLayouts/slideLayout499.xml"/><Relationship Id="rId430" Type="http://schemas.openxmlformats.org/officeDocument/2006/relationships/slideLayout" Target="../slideLayouts/slideLayout706.xml"/><Relationship Id="rId668" Type="http://schemas.openxmlformats.org/officeDocument/2006/relationships/slideLayout" Target="../slideLayouts/slideLayout944.xml"/><Relationship Id="rId18" Type="http://schemas.openxmlformats.org/officeDocument/2006/relationships/slideLayout" Target="../slideLayouts/slideLayout294.xml"/><Relationship Id="rId265" Type="http://schemas.openxmlformats.org/officeDocument/2006/relationships/slideLayout" Target="../slideLayouts/slideLayout541.xml"/><Relationship Id="rId472" Type="http://schemas.openxmlformats.org/officeDocument/2006/relationships/slideLayout" Target="../slideLayouts/slideLayout748.xml"/><Relationship Id="rId528" Type="http://schemas.openxmlformats.org/officeDocument/2006/relationships/slideLayout" Target="../slideLayouts/slideLayout804.xml"/><Relationship Id="rId125" Type="http://schemas.openxmlformats.org/officeDocument/2006/relationships/slideLayout" Target="../slideLayouts/slideLayout401.xml"/><Relationship Id="rId167" Type="http://schemas.openxmlformats.org/officeDocument/2006/relationships/slideLayout" Target="../slideLayouts/slideLayout443.xml"/><Relationship Id="rId332" Type="http://schemas.openxmlformats.org/officeDocument/2006/relationships/slideLayout" Target="../slideLayouts/slideLayout608.xml"/><Relationship Id="rId374" Type="http://schemas.openxmlformats.org/officeDocument/2006/relationships/slideLayout" Target="../slideLayouts/slideLayout650.xml"/><Relationship Id="rId581" Type="http://schemas.openxmlformats.org/officeDocument/2006/relationships/slideLayout" Target="../slideLayouts/slideLayout857.xml"/><Relationship Id="rId71" Type="http://schemas.openxmlformats.org/officeDocument/2006/relationships/slideLayout" Target="../slideLayouts/slideLayout347.xml"/><Relationship Id="rId234" Type="http://schemas.openxmlformats.org/officeDocument/2006/relationships/slideLayout" Target="../slideLayouts/slideLayout510.xml"/><Relationship Id="rId637" Type="http://schemas.openxmlformats.org/officeDocument/2006/relationships/slideLayout" Target="../slideLayouts/slideLayout913.xml"/><Relationship Id="rId679" Type="http://schemas.openxmlformats.org/officeDocument/2006/relationships/slideLayout" Target="../slideLayouts/slideLayout955.xml"/><Relationship Id="rId2" Type="http://schemas.openxmlformats.org/officeDocument/2006/relationships/slideLayout" Target="../slideLayouts/slideLayout278.xml"/><Relationship Id="rId29" Type="http://schemas.openxmlformats.org/officeDocument/2006/relationships/slideLayout" Target="../slideLayouts/slideLayout305.xml"/><Relationship Id="rId276" Type="http://schemas.openxmlformats.org/officeDocument/2006/relationships/slideLayout" Target="../slideLayouts/slideLayout552.xml"/><Relationship Id="rId441" Type="http://schemas.openxmlformats.org/officeDocument/2006/relationships/slideLayout" Target="../slideLayouts/slideLayout717.xml"/><Relationship Id="rId483" Type="http://schemas.openxmlformats.org/officeDocument/2006/relationships/slideLayout" Target="../slideLayouts/slideLayout759.xml"/><Relationship Id="rId539" Type="http://schemas.openxmlformats.org/officeDocument/2006/relationships/slideLayout" Target="../slideLayouts/slideLayout815.xml"/><Relationship Id="rId690" Type="http://schemas.openxmlformats.org/officeDocument/2006/relationships/slideLayout" Target="../slideLayouts/slideLayout966.xml"/><Relationship Id="rId40" Type="http://schemas.openxmlformats.org/officeDocument/2006/relationships/slideLayout" Target="../slideLayouts/slideLayout316.xml"/><Relationship Id="rId136" Type="http://schemas.openxmlformats.org/officeDocument/2006/relationships/slideLayout" Target="../slideLayouts/slideLayout412.xml"/><Relationship Id="rId178" Type="http://schemas.openxmlformats.org/officeDocument/2006/relationships/slideLayout" Target="../slideLayouts/slideLayout454.xml"/><Relationship Id="rId301" Type="http://schemas.openxmlformats.org/officeDocument/2006/relationships/slideLayout" Target="../slideLayouts/slideLayout577.xml"/><Relationship Id="rId343" Type="http://schemas.openxmlformats.org/officeDocument/2006/relationships/slideLayout" Target="../slideLayouts/slideLayout619.xml"/><Relationship Id="rId550" Type="http://schemas.openxmlformats.org/officeDocument/2006/relationships/slideLayout" Target="../slideLayouts/slideLayout826.xml"/><Relationship Id="rId82" Type="http://schemas.openxmlformats.org/officeDocument/2006/relationships/slideLayout" Target="../slideLayouts/slideLayout358.xml"/><Relationship Id="rId203" Type="http://schemas.openxmlformats.org/officeDocument/2006/relationships/slideLayout" Target="../slideLayouts/slideLayout479.xml"/><Relationship Id="rId385" Type="http://schemas.openxmlformats.org/officeDocument/2006/relationships/slideLayout" Target="../slideLayouts/slideLayout661.xml"/><Relationship Id="rId592" Type="http://schemas.openxmlformats.org/officeDocument/2006/relationships/slideLayout" Target="../slideLayouts/slideLayout868.xml"/><Relationship Id="rId606" Type="http://schemas.openxmlformats.org/officeDocument/2006/relationships/slideLayout" Target="../slideLayouts/slideLayout882.xml"/><Relationship Id="rId648" Type="http://schemas.openxmlformats.org/officeDocument/2006/relationships/slideLayout" Target="../slideLayouts/slideLayout924.xml"/><Relationship Id="rId245" Type="http://schemas.openxmlformats.org/officeDocument/2006/relationships/slideLayout" Target="../slideLayouts/slideLayout521.xml"/><Relationship Id="rId287" Type="http://schemas.openxmlformats.org/officeDocument/2006/relationships/slideLayout" Target="../slideLayouts/slideLayout563.xml"/><Relationship Id="rId410" Type="http://schemas.openxmlformats.org/officeDocument/2006/relationships/slideLayout" Target="../slideLayouts/slideLayout686.xml"/><Relationship Id="rId452" Type="http://schemas.openxmlformats.org/officeDocument/2006/relationships/slideLayout" Target="../slideLayouts/slideLayout728.xml"/><Relationship Id="rId494" Type="http://schemas.openxmlformats.org/officeDocument/2006/relationships/slideLayout" Target="../slideLayouts/slideLayout770.xml"/><Relationship Id="rId508" Type="http://schemas.openxmlformats.org/officeDocument/2006/relationships/slideLayout" Target="../slideLayouts/slideLayout784.xml"/><Relationship Id="rId105" Type="http://schemas.openxmlformats.org/officeDocument/2006/relationships/slideLayout" Target="../slideLayouts/slideLayout381.xml"/><Relationship Id="rId147" Type="http://schemas.openxmlformats.org/officeDocument/2006/relationships/slideLayout" Target="../slideLayouts/slideLayout423.xml"/><Relationship Id="rId312" Type="http://schemas.openxmlformats.org/officeDocument/2006/relationships/slideLayout" Target="../slideLayouts/slideLayout588.xml"/><Relationship Id="rId354" Type="http://schemas.openxmlformats.org/officeDocument/2006/relationships/slideLayout" Target="../slideLayouts/slideLayout630.xml"/><Relationship Id="rId51" Type="http://schemas.openxmlformats.org/officeDocument/2006/relationships/slideLayout" Target="../slideLayouts/slideLayout327.xml"/><Relationship Id="rId93" Type="http://schemas.openxmlformats.org/officeDocument/2006/relationships/slideLayout" Target="../slideLayouts/slideLayout369.xml"/><Relationship Id="rId189" Type="http://schemas.openxmlformats.org/officeDocument/2006/relationships/slideLayout" Target="../slideLayouts/slideLayout465.xml"/><Relationship Id="rId396" Type="http://schemas.openxmlformats.org/officeDocument/2006/relationships/slideLayout" Target="../slideLayouts/slideLayout672.xml"/><Relationship Id="rId561" Type="http://schemas.openxmlformats.org/officeDocument/2006/relationships/slideLayout" Target="../slideLayouts/slideLayout837.xml"/><Relationship Id="rId617" Type="http://schemas.openxmlformats.org/officeDocument/2006/relationships/slideLayout" Target="../slideLayouts/slideLayout893.xml"/><Relationship Id="rId659" Type="http://schemas.openxmlformats.org/officeDocument/2006/relationships/slideLayout" Target="../slideLayouts/slideLayout935.xml"/><Relationship Id="rId214" Type="http://schemas.openxmlformats.org/officeDocument/2006/relationships/slideLayout" Target="../slideLayouts/slideLayout490.xml"/><Relationship Id="rId256" Type="http://schemas.openxmlformats.org/officeDocument/2006/relationships/slideLayout" Target="../slideLayouts/slideLayout532.xml"/><Relationship Id="rId298" Type="http://schemas.openxmlformats.org/officeDocument/2006/relationships/slideLayout" Target="../slideLayouts/slideLayout574.xml"/><Relationship Id="rId421" Type="http://schemas.openxmlformats.org/officeDocument/2006/relationships/slideLayout" Target="../slideLayouts/slideLayout697.xml"/><Relationship Id="rId463" Type="http://schemas.openxmlformats.org/officeDocument/2006/relationships/slideLayout" Target="../slideLayouts/slideLayout739.xml"/><Relationship Id="rId519" Type="http://schemas.openxmlformats.org/officeDocument/2006/relationships/slideLayout" Target="../slideLayouts/slideLayout795.xml"/><Relationship Id="rId670" Type="http://schemas.openxmlformats.org/officeDocument/2006/relationships/slideLayout" Target="../slideLayouts/slideLayout946.xml"/><Relationship Id="rId116" Type="http://schemas.openxmlformats.org/officeDocument/2006/relationships/slideLayout" Target="../slideLayouts/slideLayout392.xml"/><Relationship Id="rId158" Type="http://schemas.openxmlformats.org/officeDocument/2006/relationships/slideLayout" Target="../slideLayouts/slideLayout434.xml"/><Relationship Id="rId323" Type="http://schemas.openxmlformats.org/officeDocument/2006/relationships/slideLayout" Target="../slideLayouts/slideLayout599.xml"/><Relationship Id="rId530" Type="http://schemas.openxmlformats.org/officeDocument/2006/relationships/slideLayout" Target="../slideLayouts/slideLayout806.xml"/><Relationship Id="rId20" Type="http://schemas.openxmlformats.org/officeDocument/2006/relationships/slideLayout" Target="../slideLayouts/slideLayout296.xml"/><Relationship Id="rId62" Type="http://schemas.openxmlformats.org/officeDocument/2006/relationships/slideLayout" Target="../slideLayouts/slideLayout338.xml"/><Relationship Id="rId365" Type="http://schemas.openxmlformats.org/officeDocument/2006/relationships/slideLayout" Target="../slideLayouts/slideLayout641.xml"/><Relationship Id="rId572" Type="http://schemas.openxmlformats.org/officeDocument/2006/relationships/slideLayout" Target="../slideLayouts/slideLayout848.xml"/><Relationship Id="rId628" Type="http://schemas.openxmlformats.org/officeDocument/2006/relationships/slideLayout" Target="../slideLayouts/slideLayout904.xml"/><Relationship Id="rId225" Type="http://schemas.openxmlformats.org/officeDocument/2006/relationships/slideLayout" Target="../slideLayouts/slideLayout501.xml"/><Relationship Id="rId267" Type="http://schemas.openxmlformats.org/officeDocument/2006/relationships/slideLayout" Target="../slideLayouts/slideLayout543.xml"/><Relationship Id="rId432" Type="http://schemas.openxmlformats.org/officeDocument/2006/relationships/slideLayout" Target="../slideLayouts/slideLayout708.xml"/><Relationship Id="rId474" Type="http://schemas.openxmlformats.org/officeDocument/2006/relationships/slideLayout" Target="../slideLayouts/slideLayout750.xml"/><Relationship Id="rId127" Type="http://schemas.openxmlformats.org/officeDocument/2006/relationships/slideLayout" Target="../slideLayouts/slideLayout403.xml"/><Relationship Id="rId681" Type="http://schemas.openxmlformats.org/officeDocument/2006/relationships/slideLayout" Target="../slideLayouts/slideLayout957.xml"/><Relationship Id="rId31" Type="http://schemas.openxmlformats.org/officeDocument/2006/relationships/slideLayout" Target="../slideLayouts/slideLayout307.xml"/><Relationship Id="rId73" Type="http://schemas.openxmlformats.org/officeDocument/2006/relationships/slideLayout" Target="../slideLayouts/slideLayout349.xml"/><Relationship Id="rId169" Type="http://schemas.openxmlformats.org/officeDocument/2006/relationships/slideLayout" Target="../slideLayouts/slideLayout445.xml"/><Relationship Id="rId334" Type="http://schemas.openxmlformats.org/officeDocument/2006/relationships/slideLayout" Target="../slideLayouts/slideLayout610.xml"/><Relationship Id="rId376" Type="http://schemas.openxmlformats.org/officeDocument/2006/relationships/slideLayout" Target="../slideLayouts/slideLayout652.xml"/><Relationship Id="rId541" Type="http://schemas.openxmlformats.org/officeDocument/2006/relationships/slideLayout" Target="../slideLayouts/slideLayout817.xml"/><Relationship Id="rId583" Type="http://schemas.openxmlformats.org/officeDocument/2006/relationships/slideLayout" Target="../slideLayouts/slideLayout859.xml"/><Relationship Id="rId639" Type="http://schemas.openxmlformats.org/officeDocument/2006/relationships/slideLayout" Target="../slideLayouts/slideLayout915.xml"/><Relationship Id="rId4" Type="http://schemas.openxmlformats.org/officeDocument/2006/relationships/slideLayout" Target="../slideLayouts/slideLayout280.xml"/><Relationship Id="rId180" Type="http://schemas.openxmlformats.org/officeDocument/2006/relationships/slideLayout" Target="../slideLayouts/slideLayout456.xml"/><Relationship Id="rId236" Type="http://schemas.openxmlformats.org/officeDocument/2006/relationships/slideLayout" Target="../slideLayouts/slideLayout512.xml"/><Relationship Id="rId278" Type="http://schemas.openxmlformats.org/officeDocument/2006/relationships/slideLayout" Target="../slideLayouts/slideLayout554.xml"/><Relationship Id="rId401" Type="http://schemas.openxmlformats.org/officeDocument/2006/relationships/slideLayout" Target="../slideLayouts/slideLayout677.xml"/><Relationship Id="rId443" Type="http://schemas.openxmlformats.org/officeDocument/2006/relationships/slideLayout" Target="../slideLayouts/slideLayout719.xml"/><Relationship Id="rId650" Type="http://schemas.openxmlformats.org/officeDocument/2006/relationships/slideLayout" Target="../slideLayouts/slideLayout926.xml"/><Relationship Id="rId303" Type="http://schemas.openxmlformats.org/officeDocument/2006/relationships/slideLayout" Target="../slideLayouts/slideLayout579.xml"/><Relationship Id="rId485" Type="http://schemas.openxmlformats.org/officeDocument/2006/relationships/slideLayout" Target="../slideLayouts/slideLayout761.xml"/><Relationship Id="rId692" Type="http://schemas.openxmlformats.org/officeDocument/2006/relationships/slideLayout" Target="../slideLayouts/slideLayout968.xml"/><Relationship Id="rId42" Type="http://schemas.openxmlformats.org/officeDocument/2006/relationships/slideLayout" Target="../slideLayouts/slideLayout318.xml"/><Relationship Id="rId84" Type="http://schemas.openxmlformats.org/officeDocument/2006/relationships/slideLayout" Target="../slideLayouts/slideLayout360.xml"/><Relationship Id="rId138" Type="http://schemas.openxmlformats.org/officeDocument/2006/relationships/slideLayout" Target="../slideLayouts/slideLayout414.xml"/><Relationship Id="rId345" Type="http://schemas.openxmlformats.org/officeDocument/2006/relationships/slideLayout" Target="../slideLayouts/slideLayout621.xml"/><Relationship Id="rId387" Type="http://schemas.openxmlformats.org/officeDocument/2006/relationships/slideLayout" Target="../slideLayouts/slideLayout663.xml"/><Relationship Id="rId510" Type="http://schemas.openxmlformats.org/officeDocument/2006/relationships/slideLayout" Target="../slideLayouts/slideLayout786.xml"/><Relationship Id="rId552" Type="http://schemas.openxmlformats.org/officeDocument/2006/relationships/slideLayout" Target="../slideLayouts/slideLayout828.xml"/><Relationship Id="rId594" Type="http://schemas.openxmlformats.org/officeDocument/2006/relationships/slideLayout" Target="../slideLayouts/slideLayout870.xml"/><Relationship Id="rId608" Type="http://schemas.openxmlformats.org/officeDocument/2006/relationships/slideLayout" Target="../slideLayouts/slideLayout884.xml"/><Relationship Id="rId191" Type="http://schemas.openxmlformats.org/officeDocument/2006/relationships/slideLayout" Target="../slideLayouts/slideLayout467.xml"/><Relationship Id="rId205" Type="http://schemas.openxmlformats.org/officeDocument/2006/relationships/slideLayout" Target="../slideLayouts/slideLayout481.xml"/><Relationship Id="rId247" Type="http://schemas.openxmlformats.org/officeDocument/2006/relationships/slideLayout" Target="../slideLayouts/slideLayout523.xml"/><Relationship Id="rId412" Type="http://schemas.openxmlformats.org/officeDocument/2006/relationships/slideLayout" Target="../slideLayouts/slideLayout688.xml"/><Relationship Id="rId107" Type="http://schemas.openxmlformats.org/officeDocument/2006/relationships/slideLayout" Target="../slideLayouts/slideLayout383.xml"/><Relationship Id="rId289" Type="http://schemas.openxmlformats.org/officeDocument/2006/relationships/slideLayout" Target="../slideLayouts/slideLayout565.xml"/><Relationship Id="rId454" Type="http://schemas.openxmlformats.org/officeDocument/2006/relationships/slideLayout" Target="../slideLayouts/slideLayout730.xml"/><Relationship Id="rId496" Type="http://schemas.openxmlformats.org/officeDocument/2006/relationships/slideLayout" Target="../slideLayouts/slideLayout772.xml"/><Relationship Id="rId661" Type="http://schemas.openxmlformats.org/officeDocument/2006/relationships/slideLayout" Target="../slideLayouts/slideLayout937.xml"/><Relationship Id="rId11" Type="http://schemas.openxmlformats.org/officeDocument/2006/relationships/slideLayout" Target="../slideLayouts/slideLayout287.xml"/><Relationship Id="rId53" Type="http://schemas.openxmlformats.org/officeDocument/2006/relationships/slideLayout" Target="../slideLayouts/slideLayout329.xml"/><Relationship Id="rId149" Type="http://schemas.openxmlformats.org/officeDocument/2006/relationships/slideLayout" Target="../slideLayouts/slideLayout425.xml"/><Relationship Id="rId314" Type="http://schemas.openxmlformats.org/officeDocument/2006/relationships/slideLayout" Target="../slideLayouts/slideLayout590.xml"/><Relationship Id="rId356" Type="http://schemas.openxmlformats.org/officeDocument/2006/relationships/slideLayout" Target="../slideLayouts/slideLayout632.xml"/><Relationship Id="rId398" Type="http://schemas.openxmlformats.org/officeDocument/2006/relationships/slideLayout" Target="../slideLayouts/slideLayout674.xml"/><Relationship Id="rId521" Type="http://schemas.openxmlformats.org/officeDocument/2006/relationships/slideLayout" Target="../slideLayouts/slideLayout797.xml"/><Relationship Id="rId563" Type="http://schemas.openxmlformats.org/officeDocument/2006/relationships/slideLayout" Target="../slideLayouts/slideLayout839.xml"/><Relationship Id="rId619" Type="http://schemas.openxmlformats.org/officeDocument/2006/relationships/slideLayout" Target="../slideLayouts/slideLayout895.xml"/><Relationship Id="rId95" Type="http://schemas.openxmlformats.org/officeDocument/2006/relationships/slideLayout" Target="../slideLayouts/slideLayout371.xml"/><Relationship Id="rId160" Type="http://schemas.openxmlformats.org/officeDocument/2006/relationships/slideLayout" Target="../slideLayouts/slideLayout436.xml"/><Relationship Id="rId216" Type="http://schemas.openxmlformats.org/officeDocument/2006/relationships/slideLayout" Target="../slideLayouts/slideLayout492.xml"/><Relationship Id="rId423" Type="http://schemas.openxmlformats.org/officeDocument/2006/relationships/slideLayout" Target="../slideLayouts/slideLayout699.xml"/><Relationship Id="rId258" Type="http://schemas.openxmlformats.org/officeDocument/2006/relationships/slideLayout" Target="../slideLayouts/slideLayout534.xml"/><Relationship Id="rId465" Type="http://schemas.openxmlformats.org/officeDocument/2006/relationships/slideLayout" Target="../slideLayouts/slideLayout741.xml"/><Relationship Id="rId630" Type="http://schemas.openxmlformats.org/officeDocument/2006/relationships/slideLayout" Target="../slideLayouts/slideLayout906.xml"/><Relationship Id="rId672" Type="http://schemas.openxmlformats.org/officeDocument/2006/relationships/slideLayout" Target="../slideLayouts/slideLayout948.xml"/><Relationship Id="rId22" Type="http://schemas.openxmlformats.org/officeDocument/2006/relationships/slideLayout" Target="../slideLayouts/slideLayout298.xml"/><Relationship Id="rId64" Type="http://schemas.openxmlformats.org/officeDocument/2006/relationships/slideLayout" Target="../slideLayouts/slideLayout340.xml"/><Relationship Id="rId118" Type="http://schemas.openxmlformats.org/officeDocument/2006/relationships/slideLayout" Target="../slideLayouts/slideLayout394.xml"/><Relationship Id="rId325" Type="http://schemas.openxmlformats.org/officeDocument/2006/relationships/slideLayout" Target="../slideLayouts/slideLayout601.xml"/><Relationship Id="rId367" Type="http://schemas.openxmlformats.org/officeDocument/2006/relationships/slideLayout" Target="../slideLayouts/slideLayout643.xml"/><Relationship Id="rId532" Type="http://schemas.openxmlformats.org/officeDocument/2006/relationships/slideLayout" Target="../slideLayouts/slideLayout808.xml"/><Relationship Id="rId574" Type="http://schemas.openxmlformats.org/officeDocument/2006/relationships/slideLayout" Target="../slideLayouts/slideLayout850.xml"/><Relationship Id="rId171" Type="http://schemas.openxmlformats.org/officeDocument/2006/relationships/slideLayout" Target="../slideLayouts/slideLayout447.xml"/><Relationship Id="rId227" Type="http://schemas.openxmlformats.org/officeDocument/2006/relationships/slideLayout" Target="../slideLayouts/slideLayout503.xml"/><Relationship Id="rId269" Type="http://schemas.openxmlformats.org/officeDocument/2006/relationships/slideLayout" Target="../slideLayouts/slideLayout545.xml"/><Relationship Id="rId434" Type="http://schemas.openxmlformats.org/officeDocument/2006/relationships/slideLayout" Target="../slideLayouts/slideLayout710.xml"/><Relationship Id="rId476" Type="http://schemas.openxmlformats.org/officeDocument/2006/relationships/slideLayout" Target="../slideLayouts/slideLayout752.xml"/><Relationship Id="rId641" Type="http://schemas.openxmlformats.org/officeDocument/2006/relationships/slideLayout" Target="../slideLayouts/slideLayout917.xml"/><Relationship Id="rId683" Type="http://schemas.openxmlformats.org/officeDocument/2006/relationships/slideLayout" Target="../slideLayouts/slideLayout959.xml"/><Relationship Id="rId33" Type="http://schemas.openxmlformats.org/officeDocument/2006/relationships/slideLayout" Target="../slideLayouts/slideLayout309.xml"/><Relationship Id="rId129" Type="http://schemas.openxmlformats.org/officeDocument/2006/relationships/slideLayout" Target="../slideLayouts/slideLayout405.xml"/><Relationship Id="rId280" Type="http://schemas.openxmlformats.org/officeDocument/2006/relationships/slideLayout" Target="../slideLayouts/slideLayout556.xml"/><Relationship Id="rId336" Type="http://schemas.openxmlformats.org/officeDocument/2006/relationships/slideLayout" Target="../slideLayouts/slideLayout612.xml"/><Relationship Id="rId501" Type="http://schemas.openxmlformats.org/officeDocument/2006/relationships/slideLayout" Target="../slideLayouts/slideLayout777.xml"/><Relationship Id="rId543" Type="http://schemas.openxmlformats.org/officeDocument/2006/relationships/slideLayout" Target="../slideLayouts/slideLayout819.xml"/><Relationship Id="rId75" Type="http://schemas.openxmlformats.org/officeDocument/2006/relationships/slideLayout" Target="../slideLayouts/slideLayout351.xml"/><Relationship Id="rId140" Type="http://schemas.openxmlformats.org/officeDocument/2006/relationships/slideLayout" Target="../slideLayouts/slideLayout416.xml"/><Relationship Id="rId182" Type="http://schemas.openxmlformats.org/officeDocument/2006/relationships/slideLayout" Target="../slideLayouts/slideLayout458.xml"/><Relationship Id="rId378" Type="http://schemas.openxmlformats.org/officeDocument/2006/relationships/slideLayout" Target="../slideLayouts/slideLayout654.xml"/><Relationship Id="rId403" Type="http://schemas.openxmlformats.org/officeDocument/2006/relationships/slideLayout" Target="../slideLayouts/slideLayout679.xml"/><Relationship Id="rId585" Type="http://schemas.openxmlformats.org/officeDocument/2006/relationships/slideLayout" Target="../slideLayouts/slideLayout861.xml"/><Relationship Id="rId6" Type="http://schemas.openxmlformats.org/officeDocument/2006/relationships/slideLayout" Target="../slideLayouts/slideLayout282.xml"/><Relationship Id="rId238" Type="http://schemas.openxmlformats.org/officeDocument/2006/relationships/slideLayout" Target="../slideLayouts/slideLayout514.xml"/><Relationship Id="rId445" Type="http://schemas.openxmlformats.org/officeDocument/2006/relationships/slideLayout" Target="../slideLayouts/slideLayout721.xml"/><Relationship Id="rId487" Type="http://schemas.openxmlformats.org/officeDocument/2006/relationships/slideLayout" Target="../slideLayouts/slideLayout763.xml"/><Relationship Id="rId610" Type="http://schemas.openxmlformats.org/officeDocument/2006/relationships/slideLayout" Target="../slideLayouts/slideLayout886.xml"/><Relationship Id="rId652" Type="http://schemas.openxmlformats.org/officeDocument/2006/relationships/slideLayout" Target="../slideLayouts/slideLayout928.xml"/><Relationship Id="rId694" Type="http://schemas.openxmlformats.org/officeDocument/2006/relationships/slideLayout" Target="../slideLayouts/slideLayout970.xml"/><Relationship Id="rId291" Type="http://schemas.openxmlformats.org/officeDocument/2006/relationships/slideLayout" Target="../slideLayouts/slideLayout567.xml"/><Relationship Id="rId305" Type="http://schemas.openxmlformats.org/officeDocument/2006/relationships/slideLayout" Target="../slideLayouts/slideLayout581.xml"/><Relationship Id="rId347" Type="http://schemas.openxmlformats.org/officeDocument/2006/relationships/slideLayout" Target="../slideLayouts/slideLayout623.xml"/><Relationship Id="rId512" Type="http://schemas.openxmlformats.org/officeDocument/2006/relationships/slideLayout" Target="../slideLayouts/slideLayout788.xml"/><Relationship Id="rId44" Type="http://schemas.openxmlformats.org/officeDocument/2006/relationships/slideLayout" Target="../slideLayouts/slideLayout320.xml"/><Relationship Id="rId86" Type="http://schemas.openxmlformats.org/officeDocument/2006/relationships/slideLayout" Target="../slideLayouts/slideLayout362.xml"/><Relationship Id="rId151" Type="http://schemas.openxmlformats.org/officeDocument/2006/relationships/slideLayout" Target="../slideLayouts/slideLayout427.xml"/><Relationship Id="rId389" Type="http://schemas.openxmlformats.org/officeDocument/2006/relationships/slideLayout" Target="../slideLayouts/slideLayout665.xml"/><Relationship Id="rId554" Type="http://schemas.openxmlformats.org/officeDocument/2006/relationships/slideLayout" Target="../slideLayouts/slideLayout830.xml"/><Relationship Id="rId596" Type="http://schemas.openxmlformats.org/officeDocument/2006/relationships/slideLayout" Target="../slideLayouts/slideLayout872.xml"/><Relationship Id="rId193" Type="http://schemas.openxmlformats.org/officeDocument/2006/relationships/slideLayout" Target="../slideLayouts/slideLayout469.xml"/><Relationship Id="rId207" Type="http://schemas.openxmlformats.org/officeDocument/2006/relationships/slideLayout" Target="../slideLayouts/slideLayout483.xml"/><Relationship Id="rId249" Type="http://schemas.openxmlformats.org/officeDocument/2006/relationships/slideLayout" Target="../slideLayouts/slideLayout525.xml"/><Relationship Id="rId414" Type="http://schemas.openxmlformats.org/officeDocument/2006/relationships/slideLayout" Target="../slideLayouts/slideLayout690.xml"/><Relationship Id="rId456" Type="http://schemas.openxmlformats.org/officeDocument/2006/relationships/slideLayout" Target="../slideLayouts/slideLayout732.xml"/><Relationship Id="rId498" Type="http://schemas.openxmlformats.org/officeDocument/2006/relationships/slideLayout" Target="../slideLayouts/slideLayout774.xml"/><Relationship Id="rId621" Type="http://schemas.openxmlformats.org/officeDocument/2006/relationships/slideLayout" Target="../slideLayouts/slideLayout897.xml"/><Relationship Id="rId663" Type="http://schemas.openxmlformats.org/officeDocument/2006/relationships/slideLayout" Target="../slideLayouts/slideLayout939.xml"/><Relationship Id="rId13" Type="http://schemas.openxmlformats.org/officeDocument/2006/relationships/slideLayout" Target="../slideLayouts/slideLayout289.xml"/><Relationship Id="rId109" Type="http://schemas.openxmlformats.org/officeDocument/2006/relationships/slideLayout" Target="../slideLayouts/slideLayout385.xml"/><Relationship Id="rId260" Type="http://schemas.openxmlformats.org/officeDocument/2006/relationships/slideLayout" Target="../slideLayouts/slideLayout536.xml"/><Relationship Id="rId316" Type="http://schemas.openxmlformats.org/officeDocument/2006/relationships/slideLayout" Target="../slideLayouts/slideLayout592.xml"/><Relationship Id="rId523" Type="http://schemas.openxmlformats.org/officeDocument/2006/relationships/slideLayout" Target="../slideLayouts/slideLayout799.xml"/><Relationship Id="rId55" Type="http://schemas.openxmlformats.org/officeDocument/2006/relationships/slideLayout" Target="../slideLayouts/slideLayout331.xml"/><Relationship Id="rId97" Type="http://schemas.openxmlformats.org/officeDocument/2006/relationships/slideLayout" Target="../slideLayouts/slideLayout373.xml"/><Relationship Id="rId120" Type="http://schemas.openxmlformats.org/officeDocument/2006/relationships/slideLayout" Target="../slideLayouts/slideLayout396.xml"/><Relationship Id="rId358" Type="http://schemas.openxmlformats.org/officeDocument/2006/relationships/slideLayout" Target="../slideLayouts/slideLayout634.xml"/><Relationship Id="rId565" Type="http://schemas.openxmlformats.org/officeDocument/2006/relationships/slideLayout" Target="../slideLayouts/slideLayout841.xml"/><Relationship Id="rId162" Type="http://schemas.openxmlformats.org/officeDocument/2006/relationships/slideLayout" Target="../slideLayouts/slideLayout438.xml"/><Relationship Id="rId218" Type="http://schemas.openxmlformats.org/officeDocument/2006/relationships/slideLayout" Target="../slideLayouts/slideLayout494.xml"/><Relationship Id="rId425" Type="http://schemas.openxmlformats.org/officeDocument/2006/relationships/slideLayout" Target="../slideLayouts/slideLayout701.xml"/><Relationship Id="rId467" Type="http://schemas.openxmlformats.org/officeDocument/2006/relationships/slideLayout" Target="../slideLayouts/slideLayout743.xml"/><Relationship Id="rId632" Type="http://schemas.openxmlformats.org/officeDocument/2006/relationships/slideLayout" Target="../slideLayouts/slideLayout908.xml"/><Relationship Id="rId271" Type="http://schemas.openxmlformats.org/officeDocument/2006/relationships/slideLayout" Target="../slideLayouts/slideLayout547.xml"/><Relationship Id="rId674" Type="http://schemas.openxmlformats.org/officeDocument/2006/relationships/slideLayout" Target="../slideLayouts/slideLayout950.xml"/><Relationship Id="rId24" Type="http://schemas.openxmlformats.org/officeDocument/2006/relationships/slideLayout" Target="../slideLayouts/slideLayout300.xml"/><Relationship Id="rId66" Type="http://schemas.openxmlformats.org/officeDocument/2006/relationships/slideLayout" Target="../slideLayouts/slideLayout342.xml"/><Relationship Id="rId131" Type="http://schemas.openxmlformats.org/officeDocument/2006/relationships/slideLayout" Target="../slideLayouts/slideLayout407.xml"/><Relationship Id="rId327" Type="http://schemas.openxmlformats.org/officeDocument/2006/relationships/slideLayout" Target="../slideLayouts/slideLayout603.xml"/><Relationship Id="rId369" Type="http://schemas.openxmlformats.org/officeDocument/2006/relationships/slideLayout" Target="../slideLayouts/slideLayout645.xml"/><Relationship Id="rId534" Type="http://schemas.openxmlformats.org/officeDocument/2006/relationships/slideLayout" Target="../slideLayouts/slideLayout810.xml"/><Relationship Id="rId576" Type="http://schemas.openxmlformats.org/officeDocument/2006/relationships/slideLayout" Target="../slideLayouts/slideLayout852.xml"/><Relationship Id="rId173" Type="http://schemas.openxmlformats.org/officeDocument/2006/relationships/slideLayout" Target="../slideLayouts/slideLayout449.xml"/><Relationship Id="rId229" Type="http://schemas.openxmlformats.org/officeDocument/2006/relationships/slideLayout" Target="../slideLayouts/slideLayout505.xml"/><Relationship Id="rId380" Type="http://schemas.openxmlformats.org/officeDocument/2006/relationships/slideLayout" Target="../slideLayouts/slideLayout656.xml"/><Relationship Id="rId436" Type="http://schemas.openxmlformats.org/officeDocument/2006/relationships/slideLayout" Target="../slideLayouts/slideLayout712.xml"/><Relationship Id="rId601" Type="http://schemas.openxmlformats.org/officeDocument/2006/relationships/slideLayout" Target="../slideLayouts/slideLayout877.xml"/><Relationship Id="rId643" Type="http://schemas.openxmlformats.org/officeDocument/2006/relationships/slideLayout" Target="../slideLayouts/slideLayout919.xml"/><Relationship Id="rId240" Type="http://schemas.openxmlformats.org/officeDocument/2006/relationships/slideLayout" Target="../slideLayouts/slideLayout516.xml"/><Relationship Id="rId478" Type="http://schemas.openxmlformats.org/officeDocument/2006/relationships/slideLayout" Target="../slideLayouts/slideLayout754.xml"/><Relationship Id="rId685" Type="http://schemas.openxmlformats.org/officeDocument/2006/relationships/slideLayout" Target="../slideLayouts/slideLayout961.xml"/><Relationship Id="rId35" Type="http://schemas.openxmlformats.org/officeDocument/2006/relationships/slideLayout" Target="../slideLayouts/slideLayout311.xml"/><Relationship Id="rId77" Type="http://schemas.openxmlformats.org/officeDocument/2006/relationships/slideLayout" Target="../slideLayouts/slideLayout353.xml"/><Relationship Id="rId100" Type="http://schemas.openxmlformats.org/officeDocument/2006/relationships/slideLayout" Target="../slideLayouts/slideLayout376.xml"/><Relationship Id="rId282" Type="http://schemas.openxmlformats.org/officeDocument/2006/relationships/slideLayout" Target="../slideLayouts/slideLayout558.xml"/><Relationship Id="rId338" Type="http://schemas.openxmlformats.org/officeDocument/2006/relationships/slideLayout" Target="../slideLayouts/slideLayout614.xml"/><Relationship Id="rId503" Type="http://schemas.openxmlformats.org/officeDocument/2006/relationships/slideLayout" Target="../slideLayouts/slideLayout779.xml"/><Relationship Id="rId545" Type="http://schemas.openxmlformats.org/officeDocument/2006/relationships/slideLayout" Target="../slideLayouts/slideLayout821.xml"/><Relationship Id="rId587" Type="http://schemas.openxmlformats.org/officeDocument/2006/relationships/slideLayout" Target="../slideLayouts/slideLayout863.xml"/><Relationship Id="rId8" Type="http://schemas.openxmlformats.org/officeDocument/2006/relationships/slideLayout" Target="../slideLayouts/slideLayout284.xml"/><Relationship Id="rId142" Type="http://schemas.openxmlformats.org/officeDocument/2006/relationships/slideLayout" Target="../slideLayouts/slideLayout418.xml"/><Relationship Id="rId184" Type="http://schemas.openxmlformats.org/officeDocument/2006/relationships/slideLayout" Target="../slideLayouts/slideLayout460.xml"/><Relationship Id="rId391" Type="http://schemas.openxmlformats.org/officeDocument/2006/relationships/slideLayout" Target="../slideLayouts/slideLayout667.xml"/><Relationship Id="rId405" Type="http://schemas.openxmlformats.org/officeDocument/2006/relationships/slideLayout" Target="../slideLayouts/slideLayout681.xml"/><Relationship Id="rId447" Type="http://schemas.openxmlformats.org/officeDocument/2006/relationships/slideLayout" Target="../slideLayouts/slideLayout723.xml"/><Relationship Id="rId612" Type="http://schemas.openxmlformats.org/officeDocument/2006/relationships/slideLayout" Target="../slideLayouts/slideLayout888.xml"/><Relationship Id="rId251" Type="http://schemas.openxmlformats.org/officeDocument/2006/relationships/slideLayout" Target="../slideLayouts/slideLayout527.xml"/><Relationship Id="rId489" Type="http://schemas.openxmlformats.org/officeDocument/2006/relationships/slideLayout" Target="../slideLayouts/slideLayout765.xml"/><Relationship Id="rId654" Type="http://schemas.openxmlformats.org/officeDocument/2006/relationships/slideLayout" Target="../slideLayouts/slideLayout930.xml"/><Relationship Id="rId696" Type="http://schemas.openxmlformats.org/officeDocument/2006/relationships/image" Target="../media/image14.jpeg"/><Relationship Id="rId46" Type="http://schemas.openxmlformats.org/officeDocument/2006/relationships/slideLayout" Target="../slideLayouts/slideLayout322.xml"/><Relationship Id="rId293" Type="http://schemas.openxmlformats.org/officeDocument/2006/relationships/slideLayout" Target="../slideLayouts/slideLayout569.xml"/><Relationship Id="rId307" Type="http://schemas.openxmlformats.org/officeDocument/2006/relationships/slideLayout" Target="../slideLayouts/slideLayout583.xml"/><Relationship Id="rId349" Type="http://schemas.openxmlformats.org/officeDocument/2006/relationships/slideLayout" Target="../slideLayouts/slideLayout625.xml"/><Relationship Id="rId514" Type="http://schemas.openxmlformats.org/officeDocument/2006/relationships/slideLayout" Target="../slideLayouts/slideLayout790.xml"/><Relationship Id="rId556" Type="http://schemas.openxmlformats.org/officeDocument/2006/relationships/slideLayout" Target="../slideLayouts/slideLayout832.xml"/><Relationship Id="rId88" Type="http://schemas.openxmlformats.org/officeDocument/2006/relationships/slideLayout" Target="../slideLayouts/slideLayout364.xml"/><Relationship Id="rId111" Type="http://schemas.openxmlformats.org/officeDocument/2006/relationships/slideLayout" Target="../slideLayouts/slideLayout387.xml"/><Relationship Id="rId153" Type="http://schemas.openxmlformats.org/officeDocument/2006/relationships/slideLayout" Target="../slideLayouts/slideLayout429.xml"/><Relationship Id="rId195" Type="http://schemas.openxmlformats.org/officeDocument/2006/relationships/slideLayout" Target="../slideLayouts/slideLayout471.xml"/><Relationship Id="rId209" Type="http://schemas.openxmlformats.org/officeDocument/2006/relationships/slideLayout" Target="../slideLayouts/slideLayout485.xml"/><Relationship Id="rId360" Type="http://schemas.openxmlformats.org/officeDocument/2006/relationships/slideLayout" Target="../slideLayouts/slideLayout636.xml"/><Relationship Id="rId416" Type="http://schemas.openxmlformats.org/officeDocument/2006/relationships/slideLayout" Target="../slideLayouts/slideLayout692.xml"/><Relationship Id="rId598" Type="http://schemas.openxmlformats.org/officeDocument/2006/relationships/slideLayout" Target="../slideLayouts/slideLayout874.xml"/><Relationship Id="rId220" Type="http://schemas.openxmlformats.org/officeDocument/2006/relationships/slideLayout" Target="../slideLayouts/slideLayout496.xml"/><Relationship Id="rId458" Type="http://schemas.openxmlformats.org/officeDocument/2006/relationships/slideLayout" Target="../slideLayouts/slideLayout734.xml"/><Relationship Id="rId623" Type="http://schemas.openxmlformats.org/officeDocument/2006/relationships/slideLayout" Target="../slideLayouts/slideLayout899.xml"/><Relationship Id="rId665" Type="http://schemas.openxmlformats.org/officeDocument/2006/relationships/slideLayout" Target="../slideLayouts/slideLayout941.xml"/><Relationship Id="rId15" Type="http://schemas.openxmlformats.org/officeDocument/2006/relationships/slideLayout" Target="../slideLayouts/slideLayout291.xml"/><Relationship Id="rId57" Type="http://schemas.openxmlformats.org/officeDocument/2006/relationships/slideLayout" Target="../slideLayouts/slideLayout333.xml"/><Relationship Id="rId262" Type="http://schemas.openxmlformats.org/officeDocument/2006/relationships/slideLayout" Target="../slideLayouts/slideLayout538.xml"/><Relationship Id="rId318" Type="http://schemas.openxmlformats.org/officeDocument/2006/relationships/slideLayout" Target="../slideLayouts/slideLayout594.xml"/><Relationship Id="rId525" Type="http://schemas.openxmlformats.org/officeDocument/2006/relationships/slideLayout" Target="../slideLayouts/slideLayout801.xml"/><Relationship Id="rId567" Type="http://schemas.openxmlformats.org/officeDocument/2006/relationships/slideLayout" Target="../slideLayouts/slideLayout843.xml"/><Relationship Id="rId99" Type="http://schemas.openxmlformats.org/officeDocument/2006/relationships/slideLayout" Target="../slideLayouts/slideLayout375.xml"/><Relationship Id="rId122" Type="http://schemas.openxmlformats.org/officeDocument/2006/relationships/slideLayout" Target="../slideLayouts/slideLayout398.xml"/><Relationship Id="rId164" Type="http://schemas.openxmlformats.org/officeDocument/2006/relationships/slideLayout" Target="../slideLayouts/slideLayout440.xml"/><Relationship Id="rId371" Type="http://schemas.openxmlformats.org/officeDocument/2006/relationships/slideLayout" Target="../slideLayouts/slideLayout647.xml"/><Relationship Id="rId427" Type="http://schemas.openxmlformats.org/officeDocument/2006/relationships/slideLayout" Target="../slideLayouts/slideLayout703.xml"/><Relationship Id="rId469" Type="http://schemas.openxmlformats.org/officeDocument/2006/relationships/slideLayout" Target="../slideLayouts/slideLayout745.xml"/><Relationship Id="rId634" Type="http://schemas.openxmlformats.org/officeDocument/2006/relationships/slideLayout" Target="../slideLayouts/slideLayout910.xml"/><Relationship Id="rId676" Type="http://schemas.openxmlformats.org/officeDocument/2006/relationships/slideLayout" Target="../slideLayouts/slideLayout952.xml"/><Relationship Id="rId26" Type="http://schemas.openxmlformats.org/officeDocument/2006/relationships/slideLayout" Target="../slideLayouts/slideLayout302.xml"/><Relationship Id="rId231" Type="http://schemas.openxmlformats.org/officeDocument/2006/relationships/slideLayout" Target="../slideLayouts/slideLayout507.xml"/><Relationship Id="rId273" Type="http://schemas.openxmlformats.org/officeDocument/2006/relationships/slideLayout" Target="../slideLayouts/slideLayout549.xml"/><Relationship Id="rId329" Type="http://schemas.openxmlformats.org/officeDocument/2006/relationships/slideLayout" Target="../slideLayouts/slideLayout605.xml"/><Relationship Id="rId480" Type="http://schemas.openxmlformats.org/officeDocument/2006/relationships/slideLayout" Target="../slideLayouts/slideLayout756.xml"/><Relationship Id="rId536" Type="http://schemas.openxmlformats.org/officeDocument/2006/relationships/slideLayout" Target="../slideLayouts/slideLayout812.xml"/><Relationship Id="rId68" Type="http://schemas.openxmlformats.org/officeDocument/2006/relationships/slideLayout" Target="../slideLayouts/slideLayout344.xml"/><Relationship Id="rId133" Type="http://schemas.openxmlformats.org/officeDocument/2006/relationships/slideLayout" Target="../slideLayouts/slideLayout409.xml"/><Relationship Id="rId175" Type="http://schemas.openxmlformats.org/officeDocument/2006/relationships/slideLayout" Target="../slideLayouts/slideLayout451.xml"/><Relationship Id="rId340" Type="http://schemas.openxmlformats.org/officeDocument/2006/relationships/slideLayout" Target="../slideLayouts/slideLayout616.xml"/><Relationship Id="rId578" Type="http://schemas.openxmlformats.org/officeDocument/2006/relationships/slideLayout" Target="../slideLayouts/slideLayout854.xml"/><Relationship Id="rId200" Type="http://schemas.openxmlformats.org/officeDocument/2006/relationships/slideLayout" Target="../slideLayouts/slideLayout476.xml"/><Relationship Id="rId382" Type="http://schemas.openxmlformats.org/officeDocument/2006/relationships/slideLayout" Target="../slideLayouts/slideLayout658.xml"/><Relationship Id="rId438" Type="http://schemas.openxmlformats.org/officeDocument/2006/relationships/slideLayout" Target="../slideLayouts/slideLayout714.xml"/><Relationship Id="rId603" Type="http://schemas.openxmlformats.org/officeDocument/2006/relationships/slideLayout" Target="../slideLayouts/slideLayout879.xml"/><Relationship Id="rId645" Type="http://schemas.openxmlformats.org/officeDocument/2006/relationships/slideLayout" Target="../slideLayouts/slideLayout921.xml"/><Relationship Id="rId687" Type="http://schemas.openxmlformats.org/officeDocument/2006/relationships/slideLayout" Target="../slideLayouts/slideLayout963.xml"/><Relationship Id="rId242" Type="http://schemas.openxmlformats.org/officeDocument/2006/relationships/slideLayout" Target="../slideLayouts/slideLayout518.xml"/><Relationship Id="rId284" Type="http://schemas.openxmlformats.org/officeDocument/2006/relationships/slideLayout" Target="../slideLayouts/slideLayout560.xml"/><Relationship Id="rId491" Type="http://schemas.openxmlformats.org/officeDocument/2006/relationships/slideLayout" Target="../slideLayouts/slideLayout767.xml"/><Relationship Id="rId505" Type="http://schemas.openxmlformats.org/officeDocument/2006/relationships/slideLayout" Target="../slideLayouts/slideLayout781.xml"/><Relationship Id="rId37" Type="http://schemas.openxmlformats.org/officeDocument/2006/relationships/slideLayout" Target="../slideLayouts/slideLayout313.xml"/><Relationship Id="rId79" Type="http://schemas.openxmlformats.org/officeDocument/2006/relationships/slideLayout" Target="../slideLayouts/slideLayout355.xml"/><Relationship Id="rId102" Type="http://schemas.openxmlformats.org/officeDocument/2006/relationships/slideLayout" Target="../slideLayouts/slideLayout378.xml"/><Relationship Id="rId144" Type="http://schemas.openxmlformats.org/officeDocument/2006/relationships/slideLayout" Target="../slideLayouts/slideLayout420.xml"/><Relationship Id="rId547" Type="http://schemas.openxmlformats.org/officeDocument/2006/relationships/slideLayout" Target="../slideLayouts/slideLayout823.xml"/><Relationship Id="rId589" Type="http://schemas.openxmlformats.org/officeDocument/2006/relationships/slideLayout" Target="../slideLayouts/slideLayout865.xml"/><Relationship Id="rId90" Type="http://schemas.openxmlformats.org/officeDocument/2006/relationships/slideLayout" Target="../slideLayouts/slideLayout366.xml"/><Relationship Id="rId186" Type="http://schemas.openxmlformats.org/officeDocument/2006/relationships/slideLayout" Target="../slideLayouts/slideLayout462.xml"/><Relationship Id="rId351" Type="http://schemas.openxmlformats.org/officeDocument/2006/relationships/slideLayout" Target="../slideLayouts/slideLayout627.xml"/><Relationship Id="rId393" Type="http://schemas.openxmlformats.org/officeDocument/2006/relationships/slideLayout" Target="../slideLayouts/slideLayout669.xml"/><Relationship Id="rId407" Type="http://schemas.openxmlformats.org/officeDocument/2006/relationships/slideLayout" Target="../slideLayouts/slideLayout683.xml"/><Relationship Id="rId449" Type="http://schemas.openxmlformats.org/officeDocument/2006/relationships/slideLayout" Target="../slideLayouts/slideLayout725.xml"/><Relationship Id="rId614" Type="http://schemas.openxmlformats.org/officeDocument/2006/relationships/slideLayout" Target="../slideLayouts/slideLayout890.xml"/><Relationship Id="rId656" Type="http://schemas.openxmlformats.org/officeDocument/2006/relationships/slideLayout" Target="../slideLayouts/slideLayout932.xml"/><Relationship Id="rId211" Type="http://schemas.openxmlformats.org/officeDocument/2006/relationships/slideLayout" Target="../slideLayouts/slideLayout487.xml"/><Relationship Id="rId253" Type="http://schemas.openxmlformats.org/officeDocument/2006/relationships/slideLayout" Target="../slideLayouts/slideLayout529.xml"/><Relationship Id="rId295" Type="http://schemas.openxmlformats.org/officeDocument/2006/relationships/slideLayout" Target="../slideLayouts/slideLayout571.xml"/><Relationship Id="rId309" Type="http://schemas.openxmlformats.org/officeDocument/2006/relationships/slideLayout" Target="../slideLayouts/slideLayout585.xml"/><Relationship Id="rId460" Type="http://schemas.openxmlformats.org/officeDocument/2006/relationships/slideLayout" Target="../slideLayouts/slideLayout736.xml"/><Relationship Id="rId516" Type="http://schemas.openxmlformats.org/officeDocument/2006/relationships/slideLayout" Target="../slideLayouts/slideLayout792.xml"/><Relationship Id="rId698" Type="http://schemas.openxmlformats.org/officeDocument/2006/relationships/image" Target="../media/image16.png"/><Relationship Id="rId48" Type="http://schemas.openxmlformats.org/officeDocument/2006/relationships/slideLayout" Target="../slideLayouts/slideLayout324.xml"/><Relationship Id="rId113" Type="http://schemas.openxmlformats.org/officeDocument/2006/relationships/slideLayout" Target="../slideLayouts/slideLayout389.xml"/><Relationship Id="rId320" Type="http://schemas.openxmlformats.org/officeDocument/2006/relationships/slideLayout" Target="../slideLayouts/slideLayout596.xml"/><Relationship Id="rId558" Type="http://schemas.openxmlformats.org/officeDocument/2006/relationships/slideLayout" Target="../slideLayouts/slideLayout834.xml"/><Relationship Id="rId155" Type="http://schemas.openxmlformats.org/officeDocument/2006/relationships/slideLayout" Target="../slideLayouts/slideLayout431.xml"/><Relationship Id="rId197" Type="http://schemas.openxmlformats.org/officeDocument/2006/relationships/slideLayout" Target="../slideLayouts/slideLayout473.xml"/><Relationship Id="rId362" Type="http://schemas.openxmlformats.org/officeDocument/2006/relationships/slideLayout" Target="../slideLayouts/slideLayout638.xml"/><Relationship Id="rId418" Type="http://schemas.openxmlformats.org/officeDocument/2006/relationships/slideLayout" Target="../slideLayouts/slideLayout694.xml"/><Relationship Id="rId625" Type="http://schemas.openxmlformats.org/officeDocument/2006/relationships/slideLayout" Target="../slideLayouts/slideLayout901.xml"/><Relationship Id="rId222" Type="http://schemas.openxmlformats.org/officeDocument/2006/relationships/slideLayout" Target="../slideLayouts/slideLayout498.xml"/><Relationship Id="rId264" Type="http://schemas.openxmlformats.org/officeDocument/2006/relationships/slideLayout" Target="../slideLayouts/slideLayout540.xml"/><Relationship Id="rId471" Type="http://schemas.openxmlformats.org/officeDocument/2006/relationships/slideLayout" Target="../slideLayouts/slideLayout747.xml"/><Relationship Id="rId667" Type="http://schemas.openxmlformats.org/officeDocument/2006/relationships/slideLayout" Target="../slideLayouts/slideLayout943.xml"/><Relationship Id="rId17" Type="http://schemas.openxmlformats.org/officeDocument/2006/relationships/slideLayout" Target="../slideLayouts/slideLayout293.xml"/><Relationship Id="rId59" Type="http://schemas.openxmlformats.org/officeDocument/2006/relationships/slideLayout" Target="../slideLayouts/slideLayout335.xml"/><Relationship Id="rId124" Type="http://schemas.openxmlformats.org/officeDocument/2006/relationships/slideLayout" Target="../slideLayouts/slideLayout400.xml"/><Relationship Id="rId527" Type="http://schemas.openxmlformats.org/officeDocument/2006/relationships/slideLayout" Target="../slideLayouts/slideLayout803.xml"/><Relationship Id="rId569" Type="http://schemas.openxmlformats.org/officeDocument/2006/relationships/slideLayout" Target="../slideLayouts/slideLayout845.xml"/><Relationship Id="rId70" Type="http://schemas.openxmlformats.org/officeDocument/2006/relationships/slideLayout" Target="../slideLayouts/slideLayout346.xml"/><Relationship Id="rId166" Type="http://schemas.openxmlformats.org/officeDocument/2006/relationships/slideLayout" Target="../slideLayouts/slideLayout442.xml"/><Relationship Id="rId331" Type="http://schemas.openxmlformats.org/officeDocument/2006/relationships/slideLayout" Target="../slideLayouts/slideLayout607.xml"/><Relationship Id="rId373" Type="http://schemas.openxmlformats.org/officeDocument/2006/relationships/slideLayout" Target="../slideLayouts/slideLayout649.xml"/><Relationship Id="rId429" Type="http://schemas.openxmlformats.org/officeDocument/2006/relationships/slideLayout" Target="../slideLayouts/slideLayout705.xml"/><Relationship Id="rId580" Type="http://schemas.openxmlformats.org/officeDocument/2006/relationships/slideLayout" Target="../slideLayouts/slideLayout856.xml"/><Relationship Id="rId636" Type="http://schemas.openxmlformats.org/officeDocument/2006/relationships/slideLayout" Target="../slideLayouts/slideLayout912.xml"/><Relationship Id="rId1" Type="http://schemas.openxmlformats.org/officeDocument/2006/relationships/slideLayout" Target="../slideLayouts/slideLayout277.xml"/><Relationship Id="rId233" Type="http://schemas.openxmlformats.org/officeDocument/2006/relationships/slideLayout" Target="../slideLayouts/slideLayout509.xml"/><Relationship Id="rId440" Type="http://schemas.openxmlformats.org/officeDocument/2006/relationships/slideLayout" Target="../slideLayouts/slideLayout716.xml"/><Relationship Id="rId678" Type="http://schemas.openxmlformats.org/officeDocument/2006/relationships/slideLayout" Target="../slideLayouts/slideLayout954.xml"/><Relationship Id="rId28" Type="http://schemas.openxmlformats.org/officeDocument/2006/relationships/slideLayout" Target="../slideLayouts/slideLayout304.xml"/><Relationship Id="rId275" Type="http://schemas.openxmlformats.org/officeDocument/2006/relationships/slideLayout" Target="../slideLayouts/slideLayout551.xml"/><Relationship Id="rId300" Type="http://schemas.openxmlformats.org/officeDocument/2006/relationships/slideLayout" Target="../slideLayouts/slideLayout576.xml"/><Relationship Id="rId482" Type="http://schemas.openxmlformats.org/officeDocument/2006/relationships/slideLayout" Target="../slideLayouts/slideLayout758.xml"/><Relationship Id="rId538" Type="http://schemas.openxmlformats.org/officeDocument/2006/relationships/slideLayout" Target="../slideLayouts/slideLayout814.xml"/><Relationship Id="rId81" Type="http://schemas.openxmlformats.org/officeDocument/2006/relationships/slideLayout" Target="../slideLayouts/slideLayout357.xml"/><Relationship Id="rId135" Type="http://schemas.openxmlformats.org/officeDocument/2006/relationships/slideLayout" Target="../slideLayouts/slideLayout411.xml"/><Relationship Id="rId177" Type="http://schemas.openxmlformats.org/officeDocument/2006/relationships/slideLayout" Target="../slideLayouts/slideLayout453.xml"/><Relationship Id="rId342" Type="http://schemas.openxmlformats.org/officeDocument/2006/relationships/slideLayout" Target="../slideLayouts/slideLayout618.xml"/><Relationship Id="rId384" Type="http://schemas.openxmlformats.org/officeDocument/2006/relationships/slideLayout" Target="../slideLayouts/slideLayout660.xml"/><Relationship Id="rId591" Type="http://schemas.openxmlformats.org/officeDocument/2006/relationships/slideLayout" Target="../slideLayouts/slideLayout867.xml"/><Relationship Id="rId605" Type="http://schemas.openxmlformats.org/officeDocument/2006/relationships/slideLayout" Target="../slideLayouts/slideLayout881.xml"/><Relationship Id="rId202" Type="http://schemas.openxmlformats.org/officeDocument/2006/relationships/slideLayout" Target="../slideLayouts/slideLayout478.xml"/><Relationship Id="rId244" Type="http://schemas.openxmlformats.org/officeDocument/2006/relationships/slideLayout" Target="../slideLayouts/slideLayout520.xml"/><Relationship Id="rId647" Type="http://schemas.openxmlformats.org/officeDocument/2006/relationships/slideLayout" Target="../slideLayouts/slideLayout923.xml"/><Relationship Id="rId689" Type="http://schemas.openxmlformats.org/officeDocument/2006/relationships/slideLayout" Target="../slideLayouts/slideLayout965.xml"/><Relationship Id="rId39" Type="http://schemas.openxmlformats.org/officeDocument/2006/relationships/slideLayout" Target="../slideLayouts/slideLayout315.xml"/><Relationship Id="rId286" Type="http://schemas.openxmlformats.org/officeDocument/2006/relationships/slideLayout" Target="../slideLayouts/slideLayout562.xml"/><Relationship Id="rId451" Type="http://schemas.openxmlformats.org/officeDocument/2006/relationships/slideLayout" Target="../slideLayouts/slideLayout727.xml"/><Relationship Id="rId493" Type="http://schemas.openxmlformats.org/officeDocument/2006/relationships/slideLayout" Target="../slideLayouts/slideLayout769.xml"/><Relationship Id="rId507" Type="http://schemas.openxmlformats.org/officeDocument/2006/relationships/slideLayout" Target="../slideLayouts/slideLayout783.xml"/><Relationship Id="rId549" Type="http://schemas.openxmlformats.org/officeDocument/2006/relationships/slideLayout" Target="../slideLayouts/slideLayout825.xml"/><Relationship Id="rId50" Type="http://schemas.openxmlformats.org/officeDocument/2006/relationships/slideLayout" Target="../slideLayouts/slideLayout326.xml"/><Relationship Id="rId104" Type="http://schemas.openxmlformats.org/officeDocument/2006/relationships/slideLayout" Target="../slideLayouts/slideLayout380.xml"/><Relationship Id="rId146" Type="http://schemas.openxmlformats.org/officeDocument/2006/relationships/slideLayout" Target="../slideLayouts/slideLayout422.xml"/><Relationship Id="rId188" Type="http://schemas.openxmlformats.org/officeDocument/2006/relationships/slideLayout" Target="../slideLayouts/slideLayout464.xml"/><Relationship Id="rId311" Type="http://schemas.openxmlformats.org/officeDocument/2006/relationships/slideLayout" Target="../slideLayouts/slideLayout587.xml"/><Relationship Id="rId353" Type="http://schemas.openxmlformats.org/officeDocument/2006/relationships/slideLayout" Target="../slideLayouts/slideLayout629.xml"/><Relationship Id="rId395" Type="http://schemas.openxmlformats.org/officeDocument/2006/relationships/slideLayout" Target="../slideLayouts/slideLayout671.xml"/><Relationship Id="rId409" Type="http://schemas.openxmlformats.org/officeDocument/2006/relationships/slideLayout" Target="../slideLayouts/slideLayout685.xml"/><Relationship Id="rId560" Type="http://schemas.openxmlformats.org/officeDocument/2006/relationships/slideLayout" Target="../slideLayouts/slideLayout836.xml"/><Relationship Id="rId92" Type="http://schemas.openxmlformats.org/officeDocument/2006/relationships/slideLayout" Target="../slideLayouts/slideLayout368.xml"/><Relationship Id="rId213" Type="http://schemas.openxmlformats.org/officeDocument/2006/relationships/slideLayout" Target="../slideLayouts/slideLayout489.xml"/><Relationship Id="rId420" Type="http://schemas.openxmlformats.org/officeDocument/2006/relationships/slideLayout" Target="../slideLayouts/slideLayout696.xml"/><Relationship Id="rId616" Type="http://schemas.openxmlformats.org/officeDocument/2006/relationships/slideLayout" Target="../slideLayouts/slideLayout892.xml"/><Relationship Id="rId658" Type="http://schemas.openxmlformats.org/officeDocument/2006/relationships/slideLayout" Target="../slideLayouts/slideLayout934.xml"/><Relationship Id="rId255" Type="http://schemas.openxmlformats.org/officeDocument/2006/relationships/slideLayout" Target="../slideLayouts/slideLayout531.xml"/><Relationship Id="rId297" Type="http://schemas.openxmlformats.org/officeDocument/2006/relationships/slideLayout" Target="../slideLayouts/slideLayout573.xml"/><Relationship Id="rId462" Type="http://schemas.openxmlformats.org/officeDocument/2006/relationships/slideLayout" Target="../slideLayouts/slideLayout738.xml"/><Relationship Id="rId518" Type="http://schemas.openxmlformats.org/officeDocument/2006/relationships/slideLayout" Target="../slideLayouts/slideLayout794.xml"/><Relationship Id="rId115" Type="http://schemas.openxmlformats.org/officeDocument/2006/relationships/slideLayout" Target="../slideLayouts/slideLayout391.xml"/><Relationship Id="rId157" Type="http://schemas.openxmlformats.org/officeDocument/2006/relationships/slideLayout" Target="../slideLayouts/slideLayout433.xml"/><Relationship Id="rId322" Type="http://schemas.openxmlformats.org/officeDocument/2006/relationships/slideLayout" Target="../slideLayouts/slideLayout598.xml"/><Relationship Id="rId364" Type="http://schemas.openxmlformats.org/officeDocument/2006/relationships/slideLayout" Target="../slideLayouts/slideLayout640.xml"/><Relationship Id="rId61" Type="http://schemas.openxmlformats.org/officeDocument/2006/relationships/slideLayout" Target="../slideLayouts/slideLayout337.xml"/><Relationship Id="rId199" Type="http://schemas.openxmlformats.org/officeDocument/2006/relationships/slideLayout" Target="../slideLayouts/slideLayout475.xml"/><Relationship Id="rId571" Type="http://schemas.openxmlformats.org/officeDocument/2006/relationships/slideLayout" Target="../slideLayouts/slideLayout847.xml"/><Relationship Id="rId627" Type="http://schemas.openxmlformats.org/officeDocument/2006/relationships/slideLayout" Target="../slideLayouts/slideLayout903.xml"/><Relationship Id="rId669" Type="http://schemas.openxmlformats.org/officeDocument/2006/relationships/slideLayout" Target="../slideLayouts/slideLayout945.xml"/><Relationship Id="rId19" Type="http://schemas.openxmlformats.org/officeDocument/2006/relationships/slideLayout" Target="../slideLayouts/slideLayout295.xml"/><Relationship Id="rId224" Type="http://schemas.openxmlformats.org/officeDocument/2006/relationships/slideLayout" Target="../slideLayouts/slideLayout500.xml"/><Relationship Id="rId266" Type="http://schemas.openxmlformats.org/officeDocument/2006/relationships/slideLayout" Target="../slideLayouts/slideLayout542.xml"/><Relationship Id="rId431" Type="http://schemas.openxmlformats.org/officeDocument/2006/relationships/slideLayout" Target="../slideLayouts/slideLayout707.xml"/><Relationship Id="rId473" Type="http://schemas.openxmlformats.org/officeDocument/2006/relationships/slideLayout" Target="../slideLayouts/slideLayout749.xml"/><Relationship Id="rId529" Type="http://schemas.openxmlformats.org/officeDocument/2006/relationships/slideLayout" Target="../slideLayouts/slideLayout805.xml"/><Relationship Id="rId680" Type="http://schemas.openxmlformats.org/officeDocument/2006/relationships/slideLayout" Target="../slideLayouts/slideLayout956.xml"/><Relationship Id="rId30" Type="http://schemas.openxmlformats.org/officeDocument/2006/relationships/slideLayout" Target="../slideLayouts/slideLayout306.xml"/><Relationship Id="rId126" Type="http://schemas.openxmlformats.org/officeDocument/2006/relationships/slideLayout" Target="../slideLayouts/slideLayout402.xml"/><Relationship Id="rId168" Type="http://schemas.openxmlformats.org/officeDocument/2006/relationships/slideLayout" Target="../slideLayouts/slideLayout444.xml"/><Relationship Id="rId333" Type="http://schemas.openxmlformats.org/officeDocument/2006/relationships/slideLayout" Target="../slideLayouts/slideLayout609.xml"/><Relationship Id="rId540" Type="http://schemas.openxmlformats.org/officeDocument/2006/relationships/slideLayout" Target="../slideLayouts/slideLayout816.xml"/><Relationship Id="rId72" Type="http://schemas.openxmlformats.org/officeDocument/2006/relationships/slideLayout" Target="../slideLayouts/slideLayout348.xml"/><Relationship Id="rId375" Type="http://schemas.openxmlformats.org/officeDocument/2006/relationships/slideLayout" Target="../slideLayouts/slideLayout651.xml"/><Relationship Id="rId582" Type="http://schemas.openxmlformats.org/officeDocument/2006/relationships/slideLayout" Target="../slideLayouts/slideLayout858.xml"/><Relationship Id="rId638" Type="http://schemas.openxmlformats.org/officeDocument/2006/relationships/slideLayout" Target="../slideLayouts/slideLayout914.xml"/><Relationship Id="rId3" Type="http://schemas.openxmlformats.org/officeDocument/2006/relationships/slideLayout" Target="../slideLayouts/slideLayout279.xml"/><Relationship Id="rId235" Type="http://schemas.openxmlformats.org/officeDocument/2006/relationships/slideLayout" Target="../slideLayouts/slideLayout511.xml"/><Relationship Id="rId277" Type="http://schemas.openxmlformats.org/officeDocument/2006/relationships/slideLayout" Target="../slideLayouts/slideLayout553.xml"/><Relationship Id="rId400" Type="http://schemas.openxmlformats.org/officeDocument/2006/relationships/slideLayout" Target="../slideLayouts/slideLayout676.xml"/><Relationship Id="rId442" Type="http://schemas.openxmlformats.org/officeDocument/2006/relationships/slideLayout" Target="../slideLayouts/slideLayout718.xml"/><Relationship Id="rId484" Type="http://schemas.openxmlformats.org/officeDocument/2006/relationships/slideLayout" Target="../slideLayouts/slideLayout760.xml"/><Relationship Id="rId137" Type="http://schemas.openxmlformats.org/officeDocument/2006/relationships/slideLayout" Target="../slideLayouts/slideLayout413.xml"/><Relationship Id="rId302" Type="http://schemas.openxmlformats.org/officeDocument/2006/relationships/slideLayout" Target="../slideLayouts/slideLayout578.xml"/><Relationship Id="rId344" Type="http://schemas.openxmlformats.org/officeDocument/2006/relationships/slideLayout" Target="../slideLayouts/slideLayout620.xml"/><Relationship Id="rId691" Type="http://schemas.openxmlformats.org/officeDocument/2006/relationships/slideLayout" Target="../slideLayouts/slideLayout967.xml"/><Relationship Id="rId41" Type="http://schemas.openxmlformats.org/officeDocument/2006/relationships/slideLayout" Target="../slideLayouts/slideLayout317.xml"/><Relationship Id="rId83" Type="http://schemas.openxmlformats.org/officeDocument/2006/relationships/slideLayout" Target="../slideLayouts/slideLayout359.xml"/><Relationship Id="rId179" Type="http://schemas.openxmlformats.org/officeDocument/2006/relationships/slideLayout" Target="../slideLayouts/slideLayout455.xml"/><Relationship Id="rId386" Type="http://schemas.openxmlformats.org/officeDocument/2006/relationships/slideLayout" Target="../slideLayouts/slideLayout662.xml"/><Relationship Id="rId551" Type="http://schemas.openxmlformats.org/officeDocument/2006/relationships/slideLayout" Target="../slideLayouts/slideLayout827.xml"/><Relationship Id="rId593" Type="http://schemas.openxmlformats.org/officeDocument/2006/relationships/slideLayout" Target="../slideLayouts/slideLayout869.xml"/><Relationship Id="rId607" Type="http://schemas.openxmlformats.org/officeDocument/2006/relationships/slideLayout" Target="../slideLayouts/slideLayout883.xml"/><Relationship Id="rId649" Type="http://schemas.openxmlformats.org/officeDocument/2006/relationships/slideLayout" Target="../slideLayouts/slideLayout925.xml"/><Relationship Id="rId190" Type="http://schemas.openxmlformats.org/officeDocument/2006/relationships/slideLayout" Target="../slideLayouts/slideLayout466.xml"/><Relationship Id="rId204" Type="http://schemas.openxmlformats.org/officeDocument/2006/relationships/slideLayout" Target="../slideLayouts/slideLayout480.xml"/><Relationship Id="rId246" Type="http://schemas.openxmlformats.org/officeDocument/2006/relationships/slideLayout" Target="../slideLayouts/slideLayout522.xml"/><Relationship Id="rId288" Type="http://schemas.openxmlformats.org/officeDocument/2006/relationships/slideLayout" Target="../slideLayouts/slideLayout564.xml"/><Relationship Id="rId411" Type="http://schemas.openxmlformats.org/officeDocument/2006/relationships/slideLayout" Target="../slideLayouts/slideLayout687.xml"/><Relationship Id="rId453" Type="http://schemas.openxmlformats.org/officeDocument/2006/relationships/slideLayout" Target="../slideLayouts/slideLayout729.xml"/><Relationship Id="rId509" Type="http://schemas.openxmlformats.org/officeDocument/2006/relationships/slideLayout" Target="../slideLayouts/slideLayout785.xml"/><Relationship Id="rId660" Type="http://schemas.openxmlformats.org/officeDocument/2006/relationships/slideLayout" Target="../slideLayouts/slideLayout936.xml"/><Relationship Id="rId106" Type="http://schemas.openxmlformats.org/officeDocument/2006/relationships/slideLayout" Target="../slideLayouts/slideLayout382.xml"/><Relationship Id="rId313" Type="http://schemas.openxmlformats.org/officeDocument/2006/relationships/slideLayout" Target="../slideLayouts/slideLayout589.xml"/><Relationship Id="rId495" Type="http://schemas.openxmlformats.org/officeDocument/2006/relationships/slideLayout" Target="../slideLayouts/slideLayout771.xml"/><Relationship Id="rId10" Type="http://schemas.openxmlformats.org/officeDocument/2006/relationships/slideLayout" Target="../slideLayouts/slideLayout286.xml"/><Relationship Id="rId52" Type="http://schemas.openxmlformats.org/officeDocument/2006/relationships/slideLayout" Target="../slideLayouts/slideLayout328.xml"/><Relationship Id="rId94" Type="http://schemas.openxmlformats.org/officeDocument/2006/relationships/slideLayout" Target="../slideLayouts/slideLayout370.xml"/><Relationship Id="rId148" Type="http://schemas.openxmlformats.org/officeDocument/2006/relationships/slideLayout" Target="../slideLayouts/slideLayout424.xml"/><Relationship Id="rId355" Type="http://schemas.openxmlformats.org/officeDocument/2006/relationships/slideLayout" Target="../slideLayouts/slideLayout631.xml"/><Relationship Id="rId397" Type="http://schemas.openxmlformats.org/officeDocument/2006/relationships/slideLayout" Target="../slideLayouts/slideLayout673.xml"/><Relationship Id="rId520" Type="http://schemas.openxmlformats.org/officeDocument/2006/relationships/slideLayout" Target="../slideLayouts/slideLayout796.xml"/><Relationship Id="rId562" Type="http://schemas.openxmlformats.org/officeDocument/2006/relationships/slideLayout" Target="../slideLayouts/slideLayout838.xml"/><Relationship Id="rId618" Type="http://schemas.openxmlformats.org/officeDocument/2006/relationships/slideLayout" Target="../slideLayouts/slideLayout894.xml"/><Relationship Id="rId215" Type="http://schemas.openxmlformats.org/officeDocument/2006/relationships/slideLayout" Target="../slideLayouts/slideLayout491.xml"/><Relationship Id="rId257" Type="http://schemas.openxmlformats.org/officeDocument/2006/relationships/slideLayout" Target="../slideLayouts/slideLayout533.xml"/><Relationship Id="rId422" Type="http://schemas.openxmlformats.org/officeDocument/2006/relationships/slideLayout" Target="../slideLayouts/slideLayout698.xml"/><Relationship Id="rId464" Type="http://schemas.openxmlformats.org/officeDocument/2006/relationships/slideLayout" Target="../slideLayouts/slideLayout740.xml"/><Relationship Id="rId299" Type="http://schemas.openxmlformats.org/officeDocument/2006/relationships/slideLayout" Target="../slideLayouts/slideLayout575.xml"/><Relationship Id="rId63" Type="http://schemas.openxmlformats.org/officeDocument/2006/relationships/slideLayout" Target="../slideLayouts/slideLayout339.xml"/><Relationship Id="rId159" Type="http://schemas.openxmlformats.org/officeDocument/2006/relationships/slideLayout" Target="../slideLayouts/slideLayout435.xml"/><Relationship Id="rId366" Type="http://schemas.openxmlformats.org/officeDocument/2006/relationships/slideLayout" Target="../slideLayouts/slideLayout642.xml"/><Relationship Id="rId573" Type="http://schemas.openxmlformats.org/officeDocument/2006/relationships/slideLayout" Target="../slideLayouts/slideLayout849.xml"/><Relationship Id="rId226" Type="http://schemas.openxmlformats.org/officeDocument/2006/relationships/slideLayout" Target="../slideLayouts/slideLayout502.xml"/><Relationship Id="rId433" Type="http://schemas.openxmlformats.org/officeDocument/2006/relationships/slideLayout" Target="../slideLayouts/slideLayout709.xml"/><Relationship Id="rId640" Type="http://schemas.openxmlformats.org/officeDocument/2006/relationships/slideLayout" Target="../slideLayouts/slideLayout916.xml"/><Relationship Id="rId74" Type="http://schemas.openxmlformats.org/officeDocument/2006/relationships/slideLayout" Target="../slideLayouts/slideLayout350.xml"/><Relationship Id="rId377" Type="http://schemas.openxmlformats.org/officeDocument/2006/relationships/slideLayout" Target="../slideLayouts/slideLayout653.xml"/><Relationship Id="rId500" Type="http://schemas.openxmlformats.org/officeDocument/2006/relationships/slideLayout" Target="../slideLayouts/slideLayout776.xml"/><Relationship Id="rId584" Type="http://schemas.openxmlformats.org/officeDocument/2006/relationships/slideLayout" Target="../slideLayouts/slideLayout860.xml"/><Relationship Id="rId5" Type="http://schemas.openxmlformats.org/officeDocument/2006/relationships/slideLayout" Target="../slideLayouts/slideLayout281.xml"/><Relationship Id="rId237" Type="http://schemas.openxmlformats.org/officeDocument/2006/relationships/slideLayout" Target="../slideLayouts/slideLayout513.xml"/><Relationship Id="rId444" Type="http://schemas.openxmlformats.org/officeDocument/2006/relationships/slideLayout" Target="../slideLayouts/slideLayout720.xml"/><Relationship Id="rId651" Type="http://schemas.openxmlformats.org/officeDocument/2006/relationships/slideLayout" Target="../slideLayouts/slideLayout927.xml"/><Relationship Id="rId290" Type="http://schemas.openxmlformats.org/officeDocument/2006/relationships/slideLayout" Target="../slideLayouts/slideLayout566.xml"/><Relationship Id="rId304" Type="http://schemas.openxmlformats.org/officeDocument/2006/relationships/slideLayout" Target="../slideLayouts/slideLayout580.xml"/><Relationship Id="rId388" Type="http://schemas.openxmlformats.org/officeDocument/2006/relationships/slideLayout" Target="../slideLayouts/slideLayout664.xml"/><Relationship Id="rId511" Type="http://schemas.openxmlformats.org/officeDocument/2006/relationships/slideLayout" Target="../slideLayouts/slideLayout787.xml"/><Relationship Id="rId609" Type="http://schemas.openxmlformats.org/officeDocument/2006/relationships/slideLayout" Target="../slideLayouts/slideLayout885.xml"/><Relationship Id="rId85" Type="http://schemas.openxmlformats.org/officeDocument/2006/relationships/slideLayout" Target="../slideLayouts/slideLayout361.xml"/><Relationship Id="rId150" Type="http://schemas.openxmlformats.org/officeDocument/2006/relationships/slideLayout" Target="../slideLayouts/slideLayout426.xml"/><Relationship Id="rId595" Type="http://schemas.openxmlformats.org/officeDocument/2006/relationships/slideLayout" Target="../slideLayouts/slideLayout871.xml"/><Relationship Id="rId248" Type="http://schemas.openxmlformats.org/officeDocument/2006/relationships/slideLayout" Target="../slideLayouts/slideLayout524.xml"/><Relationship Id="rId455" Type="http://schemas.openxmlformats.org/officeDocument/2006/relationships/slideLayout" Target="../slideLayouts/slideLayout731.xml"/><Relationship Id="rId662" Type="http://schemas.openxmlformats.org/officeDocument/2006/relationships/slideLayout" Target="../slideLayouts/slideLayout938.xml"/><Relationship Id="rId12" Type="http://schemas.openxmlformats.org/officeDocument/2006/relationships/slideLayout" Target="../slideLayouts/slideLayout288.xml"/><Relationship Id="rId108" Type="http://schemas.openxmlformats.org/officeDocument/2006/relationships/slideLayout" Target="../slideLayouts/slideLayout384.xml"/><Relationship Id="rId315" Type="http://schemas.openxmlformats.org/officeDocument/2006/relationships/slideLayout" Target="../slideLayouts/slideLayout591.xml"/><Relationship Id="rId522" Type="http://schemas.openxmlformats.org/officeDocument/2006/relationships/slideLayout" Target="../slideLayouts/slideLayout798.xml"/><Relationship Id="rId96" Type="http://schemas.openxmlformats.org/officeDocument/2006/relationships/slideLayout" Target="../slideLayouts/slideLayout372.xml"/><Relationship Id="rId161" Type="http://schemas.openxmlformats.org/officeDocument/2006/relationships/slideLayout" Target="../slideLayouts/slideLayout437.xml"/><Relationship Id="rId399" Type="http://schemas.openxmlformats.org/officeDocument/2006/relationships/slideLayout" Target="../slideLayouts/slideLayout675.xml"/><Relationship Id="rId259" Type="http://schemas.openxmlformats.org/officeDocument/2006/relationships/slideLayout" Target="../slideLayouts/slideLayout535.xml"/><Relationship Id="rId466" Type="http://schemas.openxmlformats.org/officeDocument/2006/relationships/slideLayout" Target="../slideLayouts/slideLayout742.xml"/><Relationship Id="rId673" Type="http://schemas.openxmlformats.org/officeDocument/2006/relationships/slideLayout" Target="../slideLayouts/slideLayout949.xml"/><Relationship Id="rId23" Type="http://schemas.openxmlformats.org/officeDocument/2006/relationships/slideLayout" Target="../slideLayouts/slideLayout299.xml"/><Relationship Id="rId119" Type="http://schemas.openxmlformats.org/officeDocument/2006/relationships/slideLayout" Target="../slideLayouts/slideLayout395.xml"/><Relationship Id="rId326" Type="http://schemas.openxmlformats.org/officeDocument/2006/relationships/slideLayout" Target="../slideLayouts/slideLayout602.xml"/><Relationship Id="rId533" Type="http://schemas.openxmlformats.org/officeDocument/2006/relationships/slideLayout" Target="../slideLayouts/slideLayout809.xml"/><Relationship Id="rId172" Type="http://schemas.openxmlformats.org/officeDocument/2006/relationships/slideLayout" Target="../slideLayouts/slideLayout448.xml"/><Relationship Id="rId477" Type="http://schemas.openxmlformats.org/officeDocument/2006/relationships/slideLayout" Target="../slideLayouts/slideLayout753.xml"/><Relationship Id="rId600" Type="http://schemas.openxmlformats.org/officeDocument/2006/relationships/slideLayout" Target="../slideLayouts/slideLayout876.xml"/><Relationship Id="rId684" Type="http://schemas.openxmlformats.org/officeDocument/2006/relationships/slideLayout" Target="../slideLayouts/slideLayout960.xml"/><Relationship Id="rId337" Type="http://schemas.openxmlformats.org/officeDocument/2006/relationships/slideLayout" Target="../slideLayouts/slideLayout613.xml"/><Relationship Id="rId34" Type="http://schemas.openxmlformats.org/officeDocument/2006/relationships/slideLayout" Target="../slideLayouts/slideLayout310.xml"/><Relationship Id="rId544" Type="http://schemas.openxmlformats.org/officeDocument/2006/relationships/slideLayout" Target="../slideLayouts/slideLayout820.xml"/><Relationship Id="rId183" Type="http://schemas.openxmlformats.org/officeDocument/2006/relationships/slideLayout" Target="../slideLayouts/slideLayout459.xml"/><Relationship Id="rId390" Type="http://schemas.openxmlformats.org/officeDocument/2006/relationships/slideLayout" Target="../slideLayouts/slideLayout666.xml"/><Relationship Id="rId404" Type="http://schemas.openxmlformats.org/officeDocument/2006/relationships/slideLayout" Target="../slideLayouts/slideLayout680.xml"/><Relationship Id="rId611" Type="http://schemas.openxmlformats.org/officeDocument/2006/relationships/slideLayout" Target="../slideLayouts/slideLayout887.xml"/><Relationship Id="rId250" Type="http://schemas.openxmlformats.org/officeDocument/2006/relationships/slideLayout" Target="../slideLayouts/slideLayout526.xml"/><Relationship Id="rId488" Type="http://schemas.openxmlformats.org/officeDocument/2006/relationships/slideLayout" Target="../slideLayouts/slideLayout764.xml"/><Relationship Id="rId695" Type="http://schemas.openxmlformats.org/officeDocument/2006/relationships/theme" Target="../theme/theme27.xml"/><Relationship Id="rId45" Type="http://schemas.openxmlformats.org/officeDocument/2006/relationships/slideLayout" Target="../slideLayouts/slideLayout321.xml"/><Relationship Id="rId110" Type="http://schemas.openxmlformats.org/officeDocument/2006/relationships/slideLayout" Target="../slideLayouts/slideLayout386.xml"/><Relationship Id="rId348" Type="http://schemas.openxmlformats.org/officeDocument/2006/relationships/slideLayout" Target="../slideLayouts/slideLayout624.xml"/><Relationship Id="rId555" Type="http://schemas.openxmlformats.org/officeDocument/2006/relationships/slideLayout" Target="../slideLayouts/slideLayout831.xml"/><Relationship Id="rId194" Type="http://schemas.openxmlformats.org/officeDocument/2006/relationships/slideLayout" Target="../slideLayouts/slideLayout470.xml"/><Relationship Id="rId208" Type="http://schemas.openxmlformats.org/officeDocument/2006/relationships/slideLayout" Target="../slideLayouts/slideLayout484.xml"/><Relationship Id="rId415" Type="http://schemas.openxmlformats.org/officeDocument/2006/relationships/slideLayout" Target="../slideLayouts/slideLayout691.xml"/><Relationship Id="rId622" Type="http://schemas.openxmlformats.org/officeDocument/2006/relationships/slideLayout" Target="../slideLayouts/slideLayout898.xml"/><Relationship Id="rId261" Type="http://schemas.openxmlformats.org/officeDocument/2006/relationships/slideLayout" Target="../slideLayouts/slideLayout537.xml"/><Relationship Id="rId499" Type="http://schemas.openxmlformats.org/officeDocument/2006/relationships/slideLayout" Target="../slideLayouts/slideLayout775.xml"/><Relationship Id="rId56" Type="http://schemas.openxmlformats.org/officeDocument/2006/relationships/slideLayout" Target="../slideLayouts/slideLayout332.xml"/><Relationship Id="rId359" Type="http://schemas.openxmlformats.org/officeDocument/2006/relationships/slideLayout" Target="../slideLayouts/slideLayout635.xml"/><Relationship Id="rId566" Type="http://schemas.openxmlformats.org/officeDocument/2006/relationships/slideLayout" Target="../slideLayouts/slideLayout842.xml"/><Relationship Id="rId121" Type="http://schemas.openxmlformats.org/officeDocument/2006/relationships/slideLayout" Target="../slideLayouts/slideLayout397.xml"/><Relationship Id="rId219" Type="http://schemas.openxmlformats.org/officeDocument/2006/relationships/slideLayout" Target="../slideLayouts/slideLayout495.xml"/><Relationship Id="rId426" Type="http://schemas.openxmlformats.org/officeDocument/2006/relationships/slideLayout" Target="../slideLayouts/slideLayout702.xml"/><Relationship Id="rId633" Type="http://schemas.openxmlformats.org/officeDocument/2006/relationships/slideLayout" Target="../slideLayouts/slideLayout909.xml"/><Relationship Id="rId67" Type="http://schemas.openxmlformats.org/officeDocument/2006/relationships/slideLayout" Target="../slideLayouts/slideLayout343.xml"/><Relationship Id="rId272" Type="http://schemas.openxmlformats.org/officeDocument/2006/relationships/slideLayout" Target="../slideLayouts/slideLayout548.xml"/><Relationship Id="rId577" Type="http://schemas.openxmlformats.org/officeDocument/2006/relationships/slideLayout" Target="../slideLayouts/slideLayout853.xml"/><Relationship Id="rId700" Type="http://schemas.openxmlformats.org/officeDocument/2006/relationships/image" Target="../media/image18.png"/><Relationship Id="rId132" Type="http://schemas.openxmlformats.org/officeDocument/2006/relationships/slideLayout" Target="../slideLayouts/slideLayout408.xml"/><Relationship Id="rId437" Type="http://schemas.openxmlformats.org/officeDocument/2006/relationships/slideLayout" Target="../slideLayouts/slideLayout713.xml"/><Relationship Id="rId644" Type="http://schemas.openxmlformats.org/officeDocument/2006/relationships/slideLayout" Target="../slideLayouts/slideLayout920.xml"/><Relationship Id="rId283" Type="http://schemas.openxmlformats.org/officeDocument/2006/relationships/slideLayout" Target="../slideLayouts/slideLayout559.xml"/><Relationship Id="rId490" Type="http://schemas.openxmlformats.org/officeDocument/2006/relationships/slideLayout" Target="../slideLayouts/slideLayout766.xml"/><Relationship Id="rId504" Type="http://schemas.openxmlformats.org/officeDocument/2006/relationships/slideLayout" Target="../slideLayouts/slideLayout780.xml"/><Relationship Id="rId78" Type="http://schemas.openxmlformats.org/officeDocument/2006/relationships/slideLayout" Target="../slideLayouts/slideLayout354.xml"/><Relationship Id="rId143" Type="http://schemas.openxmlformats.org/officeDocument/2006/relationships/slideLayout" Target="../slideLayouts/slideLayout419.xml"/><Relationship Id="rId350" Type="http://schemas.openxmlformats.org/officeDocument/2006/relationships/slideLayout" Target="../slideLayouts/slideLayout626.xml"/><Relationship Id="rId588" Type="http://schemas.openxmlformats.org/officeDocument/2006/relationships/slideLayout" Target="../slideLayouts/slideLayout864.xml"/><Relationship Id="rId9" Type="http://schemas.openxmlformats.org/officeDocument/2006/relationships/slideLayout" Target="../slideLayouts/slideLayout285.xml"/><Relationship Id="rId210" Type="http://schemas.openxmlformats.org/officeDocument/2006/relationships/slideLayout" Target="../slideLayouts/slideLayout486.xml"/><Relationship Id="rId448" Type="http://schemas.openxmlformats.org/officeDocument/2006/relationships/slideLayout" Target="../slideLayouts/slideLayout724.xml"/><Relationship Id="rId655" Type="http://schemas.openxmlformats.org/officeDocument/2006/relationships/slideLayout" Target="../slideLayouts/slideLayout931.xml"/><Relationship Id="rId294" Type="http://schemas.openxmlformats.org/officeDocument/2006/relationships/slideLayout" Target="../slideLayouts/slideLayout570.xml"/><Relationship Id="rId308" Type="http://schemas.openxmlformats.org/officeDocument/2006/relationships/slideLayout" Target="../slideLayouts/slideLayout584.xml"/><Relationship Id="rId515" Type="http://schemas.openxmlformats.org/officeDocument/2006/relationships/slideLayout" Target="../slideLayouts/slideLayout791.xml"/><Relationship Id="rId89" Type="http://schemas.openxmlformats.org/officeDocument/2006/relationships/slideLayout" Target="../slideLayouts/slideLayout365.xml"/><Relationship Id="rId154" Type="http://schemas.openxmlformats.org/officeDocument/2006/relationships/slideLayout" Target="../slideLayouts/slideLayout430.xml"/><Relationship Id="rId361" Type="http://schemas.openxmlformats.org/officeDocument/2006/relationships/slideLayout" Target="../slideLayouts/slideLayout637.xml"/><Relationship Id="rId599" Type="http://schemas.openxmlformats.org/officeDocument/2006/relationships/slideLayout" Target="../slideLayouts/slideLayout875.xml"/><Relationship Id="rId459" Type="http://schemas.openxmlformats.org/officeDocument/2006/relationships/slideLayout" Target="../slideLayouts/slideLayout735.xml"/><Relationship Id="rId666" Type="http://schemas.openxmlformats.org/officeDocument/2006/relationships/slideLayout" Target="../slideLayouts/slideLayout942.xml"/><Relationship Id="rId16" Type="http://schemas.openxmlformats.org/officeDocument/2006/relationships/slideLayout" Target="../slideLayouts/slideLayout292.xml"/><Relationship Id="rId221" Type="http://schemas.openxmlformats.org/officeDocument/2006/relationships/slideLayout" Target="../slideLayouts/slideLayout497.xml"/><Relationship Id="rId319" Type="http://schemas.openxmlformats.org/officeDocument/2006/relationships/slideLayout" Target="../slideLayouts/slideLayout595.xml"/><Relationship Id="rId526" Type="http://schemas.openxmlformats.org/officeDocument/2006/relationships/slideLayout" Target="../slideLayouts/slideLayout802.xml"/><Relationship Id="rId165" Type="http://schemas.openxmlformats.org/officeDocument/2006/relationships/slideLayout" Target="../slideLayouts/slideLayout441.xml"/><Relationship Id="rId372" Type="http://schemas.openxmlformats.org/officeDocument/2006/relationships/slideLayout" Target="../slideLayouts/slideLayout648.xml"/><Relationship Id="rId677" Type="http://schemas.openxmlformats.org/officeDocument/2006/relationships/slideLayout" Target="../slideLayouts/slideLayout953.xml"/><Relationship Id="rId232" Type="http://schemas.openxmlformats.org/officeDocument/2006/relationships/slideLayout" Target="../slideLayouts/slideLayout508.xml"/><Relationship Id="rId27" Type="http://schemas.openxmlformats.org/officeDocument/2006/relationships/slideLayout" Target="../slideLayouts/slideLayout303.xml"/><Relationship Id="rId537" Type="http://schemas.openxmlformats.org/officeDocument/2006/relationships/slideLayout" Target="../slideLayouts/slideLayout813.xml"/><Relationship Id="rId80" Type="http://schemas.openxmlformats.org/officeDocument/2006/relationships/slideLayout" Target="../slideLayouts/slideLayout356.xml"/><Relationship Id="rId176" Type="http://schemas.openxmlformats.org/officeDocument/2006/relationships/slideLayout" Target="../slideLayouts/slideLayout452.xml"/><Relationship Id="rId383" Type="http://schemas.openxmlformats.org/officeDocument/2006/relationships/slideLayout" Target="../slideLayouts/slideLayout659.xml"/><Relationship Id="rId590" Type="http://schemas.openxmlformats.org/officeDocument/2006/relationships/slideLayout" Target="../slideLayouts/slideLayout866.xml"/><Relationship Id="rId604" Type="http://schemas.openxmlformats.org/officeDocument/2006/relationships/slideLayout" Target="../slideLayouts/slideLayout880.xml"/><Relationship Id="rId243" Type="http://schemas.openxmlformats.org/officeDocument/2006/relationships/slideLayout" Target="../slideLayouts/slideLayout519.xml"/><Relationship Id="rId450" Type="http://schemas.openxmlformats.org/officeDocument/2006/relationships/slideLayout" Target="../slideLayouts/slideLayout726.xml"/><Relationship Id="rId688" Type="http://schemas.openxmlformats.org/officeDocument/2006/relationships/slideLayout" Target="../slideLayouts/slideLayout964.xml"/><Relationship Id="rId38" Type="http://schemas.openxmlformats.org/officeDocument/2006/relationships/slideLayout" Target="../slideLayouts/slideLayout314.xml"/><Relationship Id="rId103" Type="http://schemas.openxmlformats.org/officeDocument/2006/relationships/slideLayout" Target="../slideLayouts/slideLayout379.xml"/><Relationship Id="rId310" Type="http://schemas.openxmlformats.org/officeDocument/2006/relationships/slideLayout" Target="../slideLayouts/slideLayout586.xml"/><Relationship Id="rId548" Type="http://schemas.openxmlformats.org/officeDocument/2006/relationships/slideLayout" Target="../slideLayouts/slideLayout824.xml"/><Relationship Id="rId91" Type="http://schemas.openxmlformats.org/officeDocument/2006/relationships/slideLayout" Target="../slideLayouts/slideLayout367.xml"/><Relationship Id="rId187" Type="http://schemas.openxmlformats.org/officeDocument/2006/relationships/slideLayout" Target="../slideLayouts/slideLayout463.xml"/><Relationship Id="rId394" Type="http://schemas.openxmlformats.org/officeDocument/2006/relationships/slideLayout" Target="../slideLayouts/slideLayout670.xml"/><Relationship Id="rId408" Type="http://schemas.openxmlformats.org/officeDocument/2006/relationships/slideLayout" Target="../slideLayouts/slideLayout684.xml"/><Relationship Id="rId615" Type="http://schemas.openxmlformats.org/officeDocument/2006/relationships/slideLayout" Target="../slideLayouts/slideLayout891.xml"/><Relationship Id="rId254" Type="http://schemas.openxmlformats.org/officeDocument/2006/relationships/slideLayout" Target="../slideLayouts/slideLayout530.xml"/><Relationship Id="rId699" Type="http://schemas.openxmlformats.org/officeDocument/2006/relationships/image" Target="../media/image17.png"/><Relationship Id="rId49" Type="http://schemas.openxmlformats.org/officeDocument/2006/relationships/slideLayout" Target="../slideLayouts/slideLayout325.xml"/><Relationship Id="rId114" Type="http://schemas.openxmlformats.org/officeDocument/2006/relationships/slideLayout" Target="../slideLayouts/slideLayout390.xml"/><Relationship Id="rId461" Type="http://schemas.openxmlformats.org/officeDocument/2006/relationships/slideLayout" Target="../slideLayouts/slideLayout737.xml"/><Relationship Id="rId559" Type="http://schemas.openxmlformats.org/officeDocument/2006/relationships/slideLayout" Target="../slideLayouts/slideLayout835.xml"/><Relationship Id="rId198" Type="http://schemas.openxmlformats.org/officeDocument/2006/relationships/slideLayout" Target="../slideLayouts/slideLayout474.xml"/><Relationship Id="rId321" Type="http://schemas.openxmlformats.org/officeDocument/2006/relationships/slideLayout" Target="../slideLayouts/slideLayout597.xml"/><Relationship Id="rId419" Type="http://schemas.openxmlformats.org/officeDocument/2006/relationships/slideLayout" Target="../slideLayouts/slideLayout695.xml"/><Relationship Id="rId626" Type="http://schemas.openxmlformats.org/officeDocument/2006/relationships/slideLayout" Target="../slideLayouts/slideLayout9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D5B3727B-9C1F-D342-92FA-404F966380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defRPr>
            </a:lvl1pPr>
          </a:lstStyle>
          <a:p>
            <a:pPr>
              <a:defRPr/>
            </a:pPr>
            <a:fld id="{D9361ADE-EA07-FA4D-88BF-7BD52CCB9EC0}" type="slidenum">
              <a:rPr lang="en-US"/>
              <a:pPr>
                <a:defRPr/>
              </a:pPr>
              <a:t>‹#›</a:t>
            </a:fld>
            <a:endParaRPr lang="en-US"/>
          </a:p>
        </p:txBody>
      </p:sp>
      <p:sp>
        <p:nvSpPr>
          <p:cNvPr id="136196"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7"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ea typeface="ＭＳ Ｐゴシック" charset="-128"/>
                <a:cs typeface="ＭＳ Ｐゴシック"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351"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1DAD7D8E-57D2-F743-BB6C-286A1F31897D}" type="slidenum">
              <a:rPr lang="en-US"/>
              <a:pPr>
                <a:defRPr/>
              </a:pPr>
              <a:t>‹#›</a:t>
            </a:fld>
            <a:endParaRPr lang="en-US"/>
          </a:p>
        </p:txBody>
      </p:sp>
      <p:sp>
        <p:nvSpPr>
          <p:cNvPr id="16077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3"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B53421C-F725-F940-B8EB-8DE1E0A8B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47"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8"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8F06CCD-AD10-DA41-8D53-D1B79EC92B9E}"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199682" name="Group 2"/>
          <p:cNvGrpSpPr>
            <a:grpSpLocks/>
          </p:cNvGrpSpPr>
          <p:nvPr/>
        </p:nvGrpSpPr>
        <p:grpSpPr bwMode="auto">
          <a:xfrm>
            <a:off x="0" y="-1588"/>
            <a:ext cx="9144000" cy="6859588"/>
            <a:chOff x="0" y="-1"/>
            <a:chExt cx="5760" cy="4321"/>
          </a:xfrm>
        </p:grpSpPr>
        <p:sp>
          <p:nvSpPr>
            <p:cNvPr id="199688"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89"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0"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nvGrpSpPr>
            <p:cNvPr id="199691" name="Group 6"/>
            <p:cNvGrpSpPr>
              <a:grpSpLocks/>
            </p:cNvGrpSpPr>
            <p:nvPr/>
          </p:nvGrpSpPr>
          <p:grpSpPr bwMode="auto">
            <a:xfrm>
              <a:off x="0" y="1014"/>
              <a:ext cx="5760" cy="261"/>
              <a:chOff x="0" y="115"/>
              <a:chExt cx="5760" cy="464"/>
            </a:xfrm>
          </p:grpSpPr>
          <p:sp>
            <p:nvSpPr>
              <p:cNvPr id="199692"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3"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4"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5"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grpSp>
      <p:sp>
        <p:nvSpPr>
          <p:cNvPr id="199683"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4"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b="0">
                <a:solidFill>
                  <a:srgbClr val="FFFFFF"/>
                </a:solidFill>
                <a:latin typeface="Arial Black"/>
                <a:ea typeface="ＭＳ Ｐゴシック" pitchFamily="34" charset="-128"/>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b="0">
                <a:solidFill>
                  <a:srgbClr val="FFFFFF"/>
                </a:solidFill>
                <a:latin typeface="Arial Black"/>
                <a:ea typeface="ＭＳ Ｐゴシック" pitchFamily="34" charset="-128"/>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41F1961F-F86F-9F4D-B2E2-0D89CF27A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3"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latin typeface="Arial Black" charset="0"/>
        </a:defRPr>
      </a:lvl6pPr>
      <a:lvl7pPr marL="914400" algn="ctr" rtl="0" eaLnBrk="0" fontAlgn="base" hangingPunct="0">
        <a:spcBef>
          <a:spcPct val="0"/>
        </a:spcBef>
        <a:spcAft>
          <a:spcPct val="0"/>
        </a:spcAft>
        <a:defRPr kumimoji="1" sz="4400">
          <a:solidFill>
            <a:schemeClr val="tx2"/>
          </a:solidFill>
          <a:latin typeface="Arial Black" charset="0"/>
        </a:defRPr>
      </a:lvl7pPr>
      <a:lvl8pPr marL="1371600" algn="ctr" rtl="0" eaLnBrk="0" fontAlgn="base" hangingPunct="0">
        <a:spcBef>
          <a:spcPct val="0"/>
        </a:spcBef>
        <a:spcAft>
          <a:spcPct val="0"/>
        </a:spcAft>
        <a:defRPr kumimoji="1" sz="4400">
          <a:solidFill>
            <a:schemeClr val="tx2"/>
          </a:solidFill>
          <a:latin typeface="Arial Black" charset="0"/>
        </a:defRPr>
      </a:lvl8pPr>
      <a:lvl9pPr marL="1828800" algn="ctr" rtl="0" eaLnBrk="0" fontAlgn="base" hangingPunct="0">
        <a:spcBef>
          <a:spcPct val="0"/>
        </a:spcBef>
        <a:spcAft>
          <a:spcPct val="0"/>
        </a:spcAft>
        <a:defRPr kumimoji="1"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A1CC360E-1C80-8E46-A94D-D86118FAE9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63" r:id="rId9"/>
    <p:sldLayoutId id="2147486364" r:id="rId10"/>
    <p:sldLayoutId id="21474863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4525A708-6FA2-2749-8EB6-55A2C6B168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 id="21474863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44000" cy="6858000"/>
            <a:chOff x="0" y="0"/>
            <a:chExt cx="5760" cy="4320"/>
          </a:xfrm>
        </p:grpSpPr>
        <p:grpSp>
          <p:nvGrpSpPr>
            <p:cNvPr id="227336" name="Group 3"/>
            <p:cNvGrpSpPr>
              <a:grpSpLocks/>
            </p:cNvGrpSpPr>
            <p:nvPr/>
          </p:nvGrpSpPr>
          <p:grpSpPr bwMode="auto">
            <a:xfrm>
              <a:off x="0" y="0"/>
              <a:ext cx="5760" cy="4320"/>
              <a:chOff x="0" y="0"/>
              <a:chExt cx="5760" cy="4320"/>
            </a:xfrm>
          </p:grpSpPr>
          <p:sp>
            <p:nvSpPr>
              <p:cNvPr id="227347"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48"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49"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0"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1"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2"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3"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4"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5"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6"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7"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8"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59"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0"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1"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2"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3"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4"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5"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27366" name="Group 23"/>
              <p:cNvGrpSpPr>
                <a:grpSpLocks/>
              </p:cNvGrpSpPr>
              <p:nvPr/>
            </p:nvGrpSpPr>
            <p:grpSpPr bwMode="auto">
              <a:xfrm>
                <a:off x="0" y="336"/>
                <a:ext cx="5760" cy="3744"/>
                <a:chOff x="0" y="384"/>
                <a:chExt cx="5760" cy="3744"/>
              </a:xfrm>
            </p:grpSpPr>
            <p:sp>
              <p:nvSpPr>
                <p:cNvPr id="227367"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8"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69"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0"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1"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2"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3"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4"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5"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6"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7"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8"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79"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7380"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27337"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7338"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39"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7340"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41" name="Freeform 42" descr="50%"/>
            <p:cNvSpPr>
              <a:spLocks/>
            </p:cNvSpPr>
            <p:nvPr/>
          </p:nvSpPr>
          <p:spPr bwMode="ltGray">
            <a:xfrm rot="16200000" flipV="1">
              <a:off x="2747" y="3263"/>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7342"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nvGrpSpPr>
            <p:cNvPr id="227343" name="Group 44"/>
            <p:cNvGrpSpPr>
              <a:grpSpLocks/>
            </p:cNvGrpSpPr>
            <p:nvPr/>
          </p:nvGrpSpPr>
          <p:grpSpPr bwMode="auto">
            <a:xfrm>
              <a:off x="0" y="0"/>
              <a:ext cx="5760" cy="149"/>
              <a:chOff x="0" y="0"/>
              <a:chExt cx="5760" cy="149"/>
            </a:xfrm>
          </p:grpSpPr>
          <p:pic>
            <p:nvPicPr>
              <p:cNvPr id="227344"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45"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46"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grpSp>
      <p:sp>
        <p:nvSpPr>
          <p:cNvPr id="227331" name="Rectangle 48"/>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7332" name="Rectangle 4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0">
                <a:solidFill>
                  <a:srgbClr val="99CCCC"/>
                </a:solidFill>
                <a:latin typeface="Arial Narrow"/>
                <a:ea typeface="ＭＳ Ｐゴシック"/>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0">
                <a:solidFill>
                  <a:srgbClr val="99CCCC"/>
                </a:solidFill>
                <a:latin typeface="Arial Narrow"/>
                <a:ea typeface="ＭＳ Ｐゴシック"/>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0">
                <a:solidFill>
                  <a:srgbClr val="99CCCC"/>
                </a:solidFill>
                <a:latin typeface="Arial Narrow"/>
                <a:cs typeface="ＭＳ Ｐゴシック" charset="0"/>
              </a:defRPr>
            </a:lvl1pPr>
          </a:lstStyle>
          <a:p>
            <a:pPr>
              <a:defRPr/>
            </a:pPr>
            <a:fld id="{9824C845-CE9A-8149-9FD3-5733B6EE2E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Impact" charset="0"/>
          <a:ea typeface="ＭＳ Ｐゴシック" charset="0"/>
        </a:defRPr>
      </a:lvl6pPr>
      <a:lvl7pPr marL="914400" algn="ctr" rtl="0" eaLnBrk="0" fontAlgn="base" hangingPunct="0">
        <a:spcBef>
          <a:spcPct val="0"/>
        </a:spcBef>
        <a:spcAft>
          <a:spcPct val="0"/>
        </a:spcAft>
        <a:defRPr sz="4400">
          <a:solidFill>
            <a:schemeClr val="tx2"/>
          </a:solidFill>
          <a:latin typeface="Impact" charset="0"/>
          <a:ea typeface="ＭＳ Ｐゴシック" charset="0"/>
        </a:defRPr>
      </a:lvl7pPr>
      <a:lvl8pPr marL="1371600" algn="ctr" rtl="0" eaLnBrk="0" fontAlgn="base" hangingPunct="0">
        <a:spcBef>
          <a:spcPct val="0"/>
        </a:spcBef>
        <a:spcAft>
          <a:spcPct val="0"/>
        </a:spcAft>
        <a:defRPr sz="4400">
          <a:solidFill>
            <a:schemeClr val="tx2"/>
          </a:solidFill>
          <a:latin typeface="Impact" charset="0"/>
          <a:ea typeface="ＭＳ Ｐゴシック" charset="0"/>
        </a:defRPr>
      </a:lvl8pPr>
      <a:lvl9pPr marL="1828800"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775" indent="-231775"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630238" indent="-173038" algn="l" rtl="0" eaLnBrk="0" fontAlgn="base" hangingPunct="0">
        <a:spcBef>
          <a:spcPct val="20000"/>
        </a:spcBef>
        <a:spcAft>
          <a:spcPct val="0"/>
        </a:spcAft>
        <a:buClr>
          <a:schemeClr val="accent1"/>
        </a:buClr>
        <a:buChar char="•"/>
        <a:defRPr sz="2800">
          <a:solidFill>
            <a:schemeClr val="tx1"/>
          </a:solidFill>
          <a:latin typeface="+mn-lt"/>
          <a:ea typeface="+mn-ea"/>
        </a:defRPr>
      </a:lvl2pPr>
      <a:lvl3pPr marL="1081088" indent="-166688" algn="l" rtl="0" eaLnBrk="0" fontAlgn="base" hangingPunct="0">
        <a:spcBef>
          <a:spcPct val="20000"/>
        </a:spcBef>
        <a:spcAft>
          <a:spcPct val="0"/>
        </a:spcAft>
        <a:buClr>
          <a:schemeClr val="fo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D309DFB-1078-524D-8C8C-4073E8089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CEF89EC1-B9E0-F740-A4B2-01BE510E82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5809F165-210F-BC4C-B825-1246D55B7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9C36A9D-6C2B-0747-9946-CA49A284A5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8"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FA57DC56-82CE-F145-8712-D71E2FAF2BD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7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600311963"/>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70833003"/>
      </p:ext>
    </p:extLst>
  </p:cSld>
  <p:clrMap bg1="dk2" tx1="lt1" bg2="dk1" tx2="lt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9CF99F-CAA9-4C43-B8FC-155F18E8C8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A92BA71-BBBD-004A-BA24-7BC81A5569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0BAD9F8-71F3-2A46-89A8-2228C73D3C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a:extLst>
              <a:ext uri="{FF2B5EF4-FFF2-40B4-BE49-F238E27FC236}">
                <a16:creationId xmlns:a16="http://schemas.microsoft.com/office/drawing/2014/main" id="{50CB3778-803B-3149-BC33-E1DE9763E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a:extLst>
              <a:ext uri="{FF2B5EF4-FFF2-40B4-BE49-F238E27FC236}">
                <a16:creationId xmlns:a16="http://schemas.microsoft.com/office/drawing/2014/main" id="{A62A29E5-C788-FA46-B79B-1451C4926B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anose="020B0604020202020204" pitchFamily="34" charset="0"/>
              </a:defRPr>
            </a:lvl1pPr>
          </a:lstStyle>
          <a:p>
            <a:fld id="{10DA6FFE-6257-6145-AF60-CBEDE92DA46D}" type="slidenum">
              <a:rPr lang="en-US" altLang="en-US"/>
              <a:pPr/>
              <a:t>‹#›</a:t>
            </a:fld>
            <a:endParaRPr lang="en-US" altLang="en-US"/>
          </a:p>
        </p:txBody>
      </p:sp>
    </p:spTree>
    <p:extLst>
      <p:ext uri="{BB962C8B-B14F-4D97-AF65-F5344CB8AC3E}">
        <p14:creationId xmlns:p14="http://schemas.microsoft.com/office/powerpoint/2010/main" val="2380317223"/>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12510308"/>
      </p:ext>
    </p:extLst>
  </p:cSld>
  <p:clrMap bg1="lt1" tx1="dk1" bg2="lt2" tx2="dk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696"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697"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698"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buBlip>
                <a:blip r:embed="rId699"/>
              </a:buBlip>
            </a:lvl1pPr>
            <a:lvl2pPr>
              <a:buBlip>
                <a:blip r:embed="rId700"/>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81109021"/>
      </p:ext>
    </p:extLst>
  </p:cSld>
  <p:clrMap bg1="lt1" tx1="dk1" bg2="lt2" tx2="dk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 id="2147486451" r:id="rId12"/>
    <p:sldLayoutId id="2147486452" r:id="rId13"/>
    <p:sldLayoutId id="2147486453" r:id="rId14"/>
    <p:sldLayoutId id="2147486454" r:id="rId15"/>
    <p:sldLayoutId id="2147486455" r:id="rId16"/>
    <p:sldLayoutId id="2147486456" r:id="rId17"/>
    <p:sldLayoutId id="2147486457" r:id="rId18"/>
    <p:sldLayoutId id="2147486458" r:id="rId19"/>
    <p:sldLayoutId id="2147486459" r:id="rId20"/>
    <p:sldLayoutId id="2147486460" r:id="rId21"/>
    <p:sldLayoutId id="2147486461" r:id="rId22"/>
    <p:sldLayoutId id="2147486462" r:id="rId23"/>
    <p:sldLayoutId id="2147486463" r:id="rId24"/>
    <p:sldLayoutId id="2147486464" r:id="rId25"/>
    <p:sldLayoutId id="2147486465" r:id="rId26"/>
    <p:sldLayoutId id="2147486466" r:id="rId27"/>
    <p:sldLayoutId id="2147486467" r:id="rId28"/>
    <p:sldLayoutId id="2147486468" r:id="rId29"/>
    <p:sldLayoutId id="2147486469" r:id="rId30"/>
    <p:sldLayoutId id="2147486470" r:id="rId31"/>
    <p:sldLayoutId id="2147486471" r:id="rId32"/>
    <p:sldLayoutId id="2147486472" r:id="rId33"/>
    <p:sldLayoutId id="2147486473" r:id="rId34"/>
    <p:sldLayoutId id="2147486474" r:id="rId35"/>
    <p:sldLayoutId id="2147486475" r:id="rId36"/>
    <p:sldLayoutId id="2147486476" r:id="rId37"/>
    <p:sldLayoutId id="2147486477" r:id="rId38"/>
    <p:sldLayoutId id="2147486478" r:id="rId39"/>
    <p:sldLayoutId id="2147486479" r:id="rId40"/>
    <p:sldLayoutId id="2147486480" r:id="rId41"/>
    <p:sldLayoutId id="2147486481" r:id="rId42"/>
    <p:sldLayoutId id="2147486482" r:id="rId43"/>
    <p:sldLayoutId id="2147486483" r:id="rId44"/>
    <p:sldLayoutId id="2147486484" r:id="rId45"/>
    <p:sldLayoutId id="2147486485" r:id="rId46"/>
    <p:sldLayoutId id="2147486486" r:id="rId47"/>
    <p:sldLayoutId id="2147486487" r:id="rId48"/>
    <p:sldLayoutId id="2147486488" r:id="rId49"/>
    <p:sldLayoutId id="2147486489" r:id="rId50"/>
    <p:sldLayoutId id="2147486490" r:id="rId51"/>
    <p:sldLayoutId id="2147486491" r:id="rId52"/>
    <p:sldLayoutId id="2147486492" r:id="rId53"/>
    <p:sldLayoutId id="2147486493" r:id="rId54"/>
    <p:sldLayoutId id="2147486494" r:id="rId55"/>
    <p:sldLayoutId id="2147486495" r:id="rId56"/>
    <p:sldLayoutId id="2147486496" r:id="rId57"/>
    <p:sldLayoutId id="2147486497" r:id="rId58"/>
    <p:sldLayoutId id="2147486498" r:id="rId59"/>
    <p:sldLayoutId id="2147486499" r:id="rId60"/>
    <p:sldLayoutId id="2147486500" r:id="rId61"/>
    <p:sldLayoutId id="2147486501" r:id="rId62"/>
    <p:sldLayoutId id="2147486502" r:id="rId63"/>
    <p:sldLayoutId id="2147486503" r:id="rId64"/>
    <p:sldLayoutId id="2147486504" r:id="rId65"/>
    <p:sldLayoutId id="2147486505" r:id="rId66"/>
    <p:sldLayoutId id="2147486506" r:id="rId67"/>
    <p:sldLayoutId id="2147486507" r:id="rId68"/>
    <p:sldLayoutId id="2147486508" r:id="rId69"/>
    <p:sldLayoutId id="2147486509" r:id="rId70"/>
    <p:sldLayoutId id="2147486510" r:id="rId71"/>
    <p:sldLayoutId id="2147486511" r:id="rId72"/>
    <p:sldLayoutId id="2147486512" r:id="rId73"/>
    <p:sldLayoutId id="2147486513" r:id="rId74"/>
    <p:sldLayoutId id="2147486514" r:id="rId75"/>
    <p:sldLayoutId id="2147486515" r:id="rId76"/>
    <p:sldLayoutId id="2147486516" r:id="rId77"/>
    <p:sldLayoutId id="2147486517" r:id="rId78"/>
    <p:sldLayoutId id="2147486518" r:id="rId79"/>
    <p:sldLayoutId id="2147486519" r:id="rId80"/>
    <p:sldLayoutId id="2147486520" r:id="rId81"/>
    <p:sldLayoutId id="2147486521" r:id="rId82"/>
    <p:sldLayoutId id="2147486522" r:id="rId83"/>
    <p:sldLayoutId id="2147486523" r:id="rId84"/>
    <p:sldLayoutId id="2147486524" r:id="rId85"/>
    <p:sldLayoutId id="2147486525" r:id="rId86"/>
    <p:sldLayoutId id="2147486526" r:id="rId87"/>
    <p:sldLayoutId id="2147486527" r:id="rId88"/>
    <p:sldLayoutId id="2147486528" r:id="rId89"/>
    <p:sldLayoutId id="2147486529" r:id="rId90"/>
    <p:sldLayoutId id="2147486530" r:id="rId91"/>
    <p:sldLayoutId id="2147486531" r:id="rId92"/>
    <p:sldLayoutId id="2147486532" r:id="rId93"/>
    <p:sldLayoutId id="2147486533" r:id="rId94"/>
    <p:sldLayoutId id="2147486534" r:id="rId95"/>
    <p:sldLayoutId id="2147486535" r:id="rId96"/>
    <p:sldLayoutId id="2147486536" r:id="rId97"/>
    <p:sldLayoutId id="2147486537" r:id="rId98"/>
    <p:sldLayoutId id="2147486538" r:id="rId99"/>
    <p:sldLayoutId id="2147486539" r:id="rId100"/>
    <p:sldLayoutId id="2147486540" r:id="rId101"/>
    <p:sldLayoutId id="2147486541" r:id="rId102"/>
    <p:sldLayoutId id="2147486542" r:id="rId103"/>
    <p:sldLayoutId id="2147486543" r:id="rId104"/>
    <p:sldLayoutId id="2147486544" r:id="rId105"/>
    <p:sldLayoutId id="2147486545" r:id="rId106"/>
    <p:sldLayoutId id="2147486546" r:id="rId107"/>
    <p:sldLayoutId id="2147486547" r:id="rId108"/>
    <p:sldLayoutId id="2147486548" r:id="rId109"/>
    <p:sldLayoutId id="2147486549" r:id="rId110"/>
    <p:sldLayoutId id="2147486550" r:id="rId111"/>
    <p:sldLayoutId id="2147486551" r:id="rId112"/>
    <p:sldLayoutId id="2147486552" r:id="rId113"/>
    <p:sldLayoutId id="2147486553" r:id="rId114"/>
    <p:sldLayoutId id="2147486554" r:id="rId115"/>
    <p:sldLayoutId id="2147486555" r:id="rId116"/>
    <p:sldLayoutId id="2147486556" r:id="rId117"/>
    <p:sldLayoutId id="2147486557" r:id="rId118"/>
    <p:sldLayoutId id="2147486558" r:id="rId119"/>
    <p:sldLayoutId id="2147486559" r:id="rId120"/>
    <p:sldLayoutId id="2147486560" r:id="rId121"/>
    <p:sldLayoutId id="2147486561" r:id="rId122"/>
    <p:sldLayoutId id="2147486562" r:id="rId123"/>
    <p:sldLayoutId id="2147486563" r:id="rId124"/>
    <p:sldLayoutId id="2147486564" r:id="rId125"/>
    <p:sldLayoutId id="2147486565" r:id="rId126"/>
    <p:sldLayoutId id="2147486566" r:id="rId127"/>
    <p:sldLayoutId id="2147486567" r:id="rId128"/>
    <p:sldLayoutId id="2147486568" r:id="rId129"/>
    <p:sldLayoutId id="2147486569" r:id="rId130"/>
    <p:sldLayoutId id="2147486570" r:id="rId131"/>
    <p:sldLayoutId id="2147486571" r:id="rId132"/>
    <p:sldLayoutId id="2147486572" r:id="rId133"/>
    <p:sldLayoutId id="2147486573" r:id="rId134"/>
    <p:sldLayoutId id="2147486574" r:id="rId135"/>
    <p:sldLayoutId id="2147486575" r:id="rId136"/>
    <p:sldLayoutId id="2147486576" r:id="rId137"/>
    <p:sldLayoutId id="2147486577" r:id="rId138"/>
    <p:sldLayoutId id="2147486578" r:id="rId139"/>
    <p:sldLayoutId id="2147486579" r:id="rId140"/>
    <p:sldLayoutId id="2147486580" r:id="rId141"/>
    <p:sldLayoutId id="2147486581" r:id="rId142"/>
    <p:sldLayoutId id="2147486582" r:id="rId143"/>
    <p:sldLayoutId id="2147486583" r:id="rId144"/>
    <p:sldLayoutId id="2147486584" r:id="rId145"/>
    <p:sldLayoutId id="2147486585" r:id="rId146"/>
    <p:sldLayoutId id="2147486586" r:id="rId147"/>
    <p:sldLayoutId id="2147486587" r:id="rId148"/>
    <p:sldLayoutId id="2147486588" r:id="rId149"/>
    <p:sldLayoutId id="2147486589" r:id="rId150"/>
    <p:sldLayoutId id="2147486590" r:id="rId151"/>
    <p:sldLayoutId id="2147486591" r:id="rId152"/>
    <p:sldLayoutId id="2147486592" r:id="rId153"/>
    <p:sldLayoutId id="2147486593" r:id="rId154"/>
    <p:sldLayoutId id="2147486594" r:id="rId155"/>
    <p:sldLayoutId id="2147486595" r:id="rId156"/>
    <p:sldLayoutId id="2147486596" r:id="rId157"/>
    <p:sldLayoutId id="2147486597" r:id="rId158"/>
    <p:sldLayoutId id="2147486598" r:id="rId159"/>
    <p:sldLayoutId id="2147486599" r:id="rId160"/>
    <p:sldLayoutId id="2147486600" r:id="rId161"/>
    <p:sldLayoutId id="2147486601" r:id="rId162"/>
    <p:sldLayoutId id="2147486602" r:id="rId163"/>
    <p:sldLayoutId id="2147486603" r:id="rId164"/>
    <p:sldLayoutId id="2147486604" r:id="rId165"/>
    <p:sldLayoutId id="2147486605" r:id="rId166"/>
    <p:sldLayoutId id="2147486606" r:id="rId167"/>
    <p:sldLayoutId id="2147486607" r:id="rId168"/>
    <p:sldLayoutId id="2147486608" r:id="rId169"/>
    <p:sldLayoutId id="2147486609" r:id="rId170"/>
    <p:sldLayoutId id="2147486610" r:id="rId171"/>
    <p:sldLayoutId id="2147486611" r:id="rId172"/>
    <p:sldLayoutId id="2147486612" r:id="rId173"/>
    <p:sldLayoutId id="2147486613" r:id="rId174"/>
    <p:sldLayoutId id="2147486614" r:id="rId175"/>
    <p:sldLayoutId id="2147486615" r:id="rId176"/>
    <p:sldLayoutId id="2147486616" r:id="rId177"/>
    <p:sldLayoutId id="2147486617" r:id="rId178"/>
    <p:sldLayoutId id="2147486618" r:id="rId179"/>
    <p:sldLayoutId id="2147486619" r:id="rId180"/>
    <p:sldLayoutId id="2147486620" r:id="rId181"/>
    <p:sldLayoutId id="2147486621" r:id="rId182"/>
    <p:sldLayoutId id="2147486622" r:id="rId183"/>
    <p:sldLayoutId id="2147486623" r:id="rId184"/>
    <p:sldLayoutId id="2147486624" r:id="rId185"/>
    <p:sldLayoutId id="2147486625" r:id="rId186"/>
    <p:sldLayoutId id="2147486626" r:id="rId187"/>
    <p:sldLayoutId id="2147486627" r:id="rId188"/>
    <p:sldLayoutId id="2147486628" r:id="rId189"/>
    <p:sldLayoutId id="2147486629" r:id="rId190"/>
    <p:sldLayoutId id="2147486630" r:id="rId191"/>
    <p:sldLayoutId id="2147486631" r:id="rId192"/>
    <p:sldLayoutId id="2147486632" r:id="rId193"/>
    <p:sldLayoutId id="2147486633" r:id="rId194"/>
    <p:sldLayoutId id="2147486634" r:id="rId195"/>
    <p:sldLayoutId id="2147486635" r:id="rId196"/>
    <p:sldLayoutId id="2147486636" r:id="rId197"/>
    <p:sldLayoutId id="2147486637" r:id="rId198"/>
    <p:sldLayoutId id="2147486638" r:id="rId199"/>
    <p:sldLayoutId id="2147486639" r:id="rId200"/>
    <p:sldLayoutId id="2147486640" r:id="rId201"/>
    <p:sldLayoutId id="2147486641" r:id="rId202"/>
    <p:sldLayoutId id="2147486642" r:id="rId203"/>
    <p:sldLayoutId id="2147486643" r:id="rId204"/>
    <p:sldLayoutId id="2147486644" r:id="rId205"/>
    <p:sldLayoutId id="2147486645" r:id="rId206"/>
    <p:sldLayoutId id="2147486646" r:id="rId207"/>
    <p:sldLayoutId id="2147486647" r:id="rId208"/>
    <p:sldLayoutId id="2147486648" r:id="rId209"/>
    <p:sldLayoutId id="2147486649" r:id="rId210"/>
    <p:sldLayoutId id="2147486650" r:id="rId211"/>
    <p:sldLayoutId id="2147486651" r:id="rId212"/>
    <p:sldLayoutId id="2147486652" r:id="rId213"/>
    <p:sldLayoutId id="2147486653" r:id="rId214"/>
    <p:sldLayoutId id="2147486654" r:id="rId215"/>
    <p:sldLayoutId id="2147486655" r:id="rId216"/>
    <p:sldLayoutId id="2147486656" r:id="rId217"/>
    <p:sldLayoutId id="2147486657" r:id="rId218"/>
    <p:sldLayoutId id="2147486658" r:id="rId219"/>
    <p:sldLayoutId id="2147486659" r:id="rId220"/>
    <p:sldLayoutId id="2147486660" r:id="rId221"/>
    <p:sldLayoutId id="2147486661" r:id="rId222"/>
    <p:sldLayoutId id="2147486662" r:id="rId223"/>
    <p:sldLayoutId id="2147486663" r:id="rId224"/>
    <p:sldLayoutId id="2147486664" r:id="rId225"/>
    <p:sldLayoutId id="2147486665" r:id="rId226"/>
    <p:sldLayoutId id="2147486666" r:id="rId227"/>
    <p:sldLayoutId id="2147486667" r:id="rId228"/>
    <p:sldLayoutId id="2147486668" r:id="rId229"/>
    <p:sldLayoutId id="2147486669" r:id="rId230"/>
    <p:sldLayoutId id="2147486670" r:id="rId231"/>
    <p:sldLayoutId id="2147486671" r:id="rId232"/>
    <p:sldLayoutId id="2147486672" r:id="rId233"/>
    <p:sldLayoutId id="2147486673" r:id="rId234"/>
    <p:sldLayoutId id="2147486674" r:id="rId235"/>
    <p:sldLayoutId id="2147486675" r:id="rId236"/>
    <p:sldLayoutId id="2147486676" r:id="rId237"/>
    <p:sldLayoutId id="2147486677" r:id="rId238"/>
    <p:sldLayoutId id="2147486678" r:id="rId239"/>
    <p:sldLayoutId id="2147486679" r:id="rId240"/>
    <p:sldLayoutId id="2147486680" r:id="rId241"/>
    <p:sldLayoutId id="2147486681" r:id="rId242"/>
    <p:sldLayoutId id="2147486682" r:id="rId243"/>
    <p:sldLayoutId id="2147486683" r:id="rId244"/>
    <p:sldLayoutId id="2147486684" r:id="rId245"/>
    <p:sldLayoutId id="2147486685" r:id="rId246"/>
    <p:sldLayoutId id="2147486686" r:id="rId247"/>
    <p:sldLayoutId id="2147486687" r:id="rId248"/>
    <p:sldLayoutId id="2147486688" r:id="rId249"/>
    <p:sldLayoutId id="2147486689" r:id="rId250"/>
    <p:sldLayoutId id="2147486690" r:id="rId251"/>
    <p:sldLayoutId id="2147486691" r:id="rId252"/>
    <p:sldLayoutId id="2147486692" r:id="rId253"/>
    <p:sldLayoutId id="2147486693" r:id="rId254"/>
    <p:sldLayoutId id="2147486694" r:id="rId255"/>
    <p:sldLayoutId id="2147486695" r:id="rId256"/>
    <p:sldLayoutId id="2147486696" r:id="rId257"/>
    <p:sldLayoutId id="2147486697" r:id="rId258"/>
    <p:sldLayoutId id="2147486698" r:id="rId259"/>
    <p:sldLayoutId id="2147486699" r:id="rId260"/>
    <p:sldLayoutId id="2147486700" r:id="rId261"/>
    <p:sldLayoutId id="2147486701" r:id="rId262"/>
    <p:sldLayoutId id="2147486702" r:id="rId263"/>
    <p:sldLayoutId id="2147486703" r:id="rId264"/>
    <p:sldLayoutId id="2147486704" r:id="rId265"/>
    <p:sldLayoutId id="2147486705" r:id="rId266"/>
    <p:sldLayoutId id="2147486706" r:id="rId267"/>
    <p:sldLayoutId id="2147486707" r:id="rId268"/>
    <p:sldLayoutId id="2147486708" r:id="rId269"/>
    <p:sldLayoutId id="2147486709" r:id="rId270"/>
    <p:sldLayoutId id="2147486710" r:id="rId271"/>
    <p:sldLayoutId id="2147486711" r:id="rId272"/>
    <p:sldLayoutId id="2147486712" r:id="rId273"/>
    <p:sldLayoutId id="2147486713" r:id="rId274"/>
    <p:sldLayoutId id="2147486714" r:id="rId275"/>
    <p:sldLayoutId id="2147486715" r:id="rId276"/>
    <p:sldLayoutId id="2147486716" r:id="rId277"/>
    <p:sldLayoutId id="2147486717" r:id="rId278"/>
    <p:sldLayoutId id="2147486718" r:id="rId279"/>
    <p:sldLayoutId id="2147486719" r:id="rId280"/>
    <p:sldLayoutId id="2147486720" r:id="rId281"/>
    <p:sldLayoutId id="2147486721" r:id="rId282"/>
    <p:sldLayoutId id="2147486722" r:id="rId283"/>
    <p:sldLayoutId id="2147486723" r:id="rId284"/>
    <p:sldLayoutId id="2147486724" r:id="rId285"/>
    <p:sldLayoutId id="2147486725" r:id="rId286"/>
    <p:sldLayoutId id="2147486726" r:id="rId287"/>
    <p:sldLayoutId id="2147486727" r:id="rId288"/>
    <p:sldLayoutId id="2147486728" r:id="rId289"/>
    <p:sldLayoutId id="2147486729" r:id="rId290"/>
    <p:sldLayoutId id="2147486730" r:id="rId291"/>
    <p:sldLayoutId id="2147486731" r:id="rId292"/>
    <p:sldLayoutId id="2147486732" r:id="rId293"/>
    <p:sldLayoutId id="2147486733" r:id="rId294"/>
    <p:sldLayoutId id="2147486734" r:id="rId295"/>
    <p:sldLayoutId id="2147486735" r:id="rId296"/>
    <p:sldLayoutId id="2147486736" r:id="rId297"/>
    <p:sldLayoutId id="2147486737" r:id="rId298"/>
    <p:sldLayoutId id="2147486738" r:id="rId299"/>
    <p:sldLayoutId id="2147486739" r:id="rId300"/>
    <p:sldLayoutId id="2147486740" r:id="rId301"/>
    <p:sldLayoutId id="2147486741" r:id="rId302"/>
    <p:sldLayoutId id="2147486742" r:id="rId303"/>
    <p:sldLayoutId id="2147486743" r:id="rId304"/>
    <p:sldLayoutId id="2147486744" r:id="rId305"/>
    <p:sldLayoutId id="2147486745" r:id="rId306"/>
    <p:sldLayoutId id="2147486746" r:id="rId307"/>
    <p:sldLayoutId id="2147486747" r:id="rId308"/>
    <p:sldLayoutId id="2147486748" r:id="rId309"/>
    <p:sldLayoutId id="2147486749" r:id="rId310"/>
    <p:sldLayoutId id="2147486750" r:id="rId311"/>
    <p:sldLayoutId id="2147486751" r:id="rId312"/>
    <p:sldLayoutId id="2147486752" r:id="rId313"/>
    <p:sldLayoutId id="2147486753" r:id="rId314"/>
    <p:sldLayoutId id="2147486754" r:id="rId315"/>
    <p:sldLayoutId id="2147486755" r:id="rId316"/>
    <p:sldLayoutId id="2147486756" r:id="rId317"/>
    <p:sldLayoutId id="2147486757" r:id="rId318"/>
    <p:sldLayoutId id="2147486758" r:id="rId319"/>
    <p:sldLayoutId id="2147486759" r:id="rId320"/>
    <p:sldLayoutId id="2147486760" r:id="rId321"/>
    <p:sldLayoutId id="2147486761" r:id="rId322"/>
    <p:sldLayoutId id="2147486762" r:id="rId323"/>
    <p:sldLayoutId id="2147486763" r:id="rId324"/>
    <p:sldLayoutId id="2147486764" r:id="rId325"/>
    <p:sldLayoutId id="2147486765" r:id="rId326"/>
    <p:sldLayoutId id="2147486766" r:id="rId327"/>
    <p:sldLayoutId id="2147486767" r:id="rId328"/>
    <p:sldLayoutId id="2147486768" r:id="rId329"/>
    <p:sldLayoutId id="2147486769" r:id="rId330"/>
    <p:sldLayoutId id="2147486770" r:id="rId331"/>
    <p:sldLayoutId id="2147486771" r:id="rId332"/>
    <p:sldLayoutId id="2147486772" r:id="rId333"/>
    <p:sldLayoutId id="2147486773" r:id="rId334"/>
    <p:sldLayoutId id="2147486774" r:id="rId335"/>
    <p:sldLayoutId id="2147486775" r:id="rId336"/>
    <p:sldLayoutId id="2147486776" r:id="rId337"/>
    <p:sldLayoutId id="2147486777" r:id="rId338"/>
    <p:sldLayoutId id="2147486778" r:id="rId339"/>
    <p:sldLayoutId id="2147486779" r:id="rId340"/>
    <p:sldLayoutId id="2147486780" r:id="rId341"/>
    <p:sldLayoutId id="2147486781" r:id="rId342"/>
    <p:sldLayoutId id="2147486782" r:id="rId343"/>
    <p:sldLayoutId id="2147486783" r:id="rId344"/>
    <p:sldLayoutId id="2147486784" r:id="rId345"/>
    <p:sldLayoutId id="2147486785" r:id="rId346"/>
    <p:sldLayoutId id="2147486786" r:id="rId347"/>
    <p:sldLayoutId id="2147486787" r:id="rId348"/>
    <p:sldLayoutId id="2147486788" r:id="rId349"/>
    <p:sldLayoutId id="2147486789" r:id="rId350"/>
    <p:sldLayoutId id="2147486790" r:id="rId351"/>
    <p:sldLayoutId id="2147486791" r:id="rId352"/>
    <p:sldLayoutId id="2147486792" r:id="rId353"/>
    <p:sldLayoutId id="2147486793" r:id="rId354"/>
    <p:sldLayoutId id="2147486794" r:id="rId355"/>
    <p:sldLayoutId id="2147486795" r:id="rId356"/>
    <p:sldLayoutId id="2147486796" r:id="rId357"/>
    <p:sldLayoutId id="2147486797" r:id="rId358"/>
    <p:sldLayoutId id="2147486798" r:id="rId359"/>
    <p:sldLayoutId id="2147486799" r:id="rId360"/>
    <p:sldLayoutId id="2147486800" r:id="rId361"/>
    <p:sldLayoutId id="2147486801" r:id="rId362"/>
    <p:sldLayoutId id="2147486802" r:id="rId363"/>
    <p:sldLayoutId id="2147486803" r:id="rId364"/>
    <p:sldLayoutId id="2147486804" r:id="rId365"/>
    <p:sldLayoutId id="2147486805" r:id="rId366"/>
    <p:sldLayoutId id="2147486806" r:id="rId367"/>
    <p:sldLayoutId id="2147486807" r:id="rId368"/>
    <p:sldLayoutId id="2147486808" r:id="rId369"/>
    <p:sldLayoutId id="2147486809" r:id="rId370"/>
    <p:sldLayoutId id="2147486810" r:id="rId371"/>
    <p:sldLayoutId id="2147486811" r:id="rId372"/>
    <p:sldLayoutId id="2147486812" r:id="rId373"/>
    <p:sldLayoutId id="2147486813" r:id="rId374"/>
    <p:sldLayoutId id="2147486814" r:id="rId375"/>
    <p:sldLayoutId id="2147486815" r:id="rId376"/>
    <p:sldLayoutId id="2147486816" r:id="rId377"/>
    <p:sldLayoutId id="2147486817" r:id="rId378"/>
    <p:sldLayoutId id="2147486818" r:id="rId379"/>
    <p:sldLayoutId id="2147486819" r:id="rId380"/>
    <p:sldLayoutId id="2147486820" r:id="rId381"/>
    <p:sldLayoutId id="2147486821" r:id="rId382"/>
    <p:sldLayoutId id="2147486822" r:id="rId383"/>
    <p:sldLayoutId id="2147486823" r:id="rId384"/>
    <p:sldLayoutId id="2147486824" r:id="rId385"/>
    <p:sldLayoutId id="2147486825" r:id="rId386"/>
    <p:sldLayoutId id="2147486826" r:id="rId387"/>
    <p:sldLayoutId id="2147486827" r:id="rId388"/>
    <p:sldLayoutId id="2147486828" r:id="rId389"/>
    <p:sldLayoutId id="2147486829" r:id="rId390"/>
    <p:sldLayoutId id="2147486830" r:id="rId391"/>
    <p:sldLayoutId id="2147486831" r:id="rId392"/>
    <p:sldLayoutId id="2147486832" r:id="rId393"/>
    <p:sldLayoutId id="2147486833" r:id="rId394"/>
    <p:sldLayoutId id="2147486834" r:id="rId395"/>
    <p:sldLayoutId id="2147486835" r:id="rId396"/>
    <p:sldLayoutId id="2147486836" r:id="rId397"/>
    <p:sldLayoutId id="2147486837" r:id="rId398"/>
    <p:sldLayoutId id="2147486838" r:id="rId399"/>
    <p:sldLayoutId id="2147486839" r:id="rId400"/>
    <p:sldLayoutId id="2147486840" r:id="rId401"/>
    <p:sldLayoutId id="2147486841" r:id="rId402"/>
    <p:sldLayoutId id="2147486842" r:id="rId403"/>
    <p:sldLayoutId id="2147486843" r:id="rId404"/>
    <p:sldLayoutId id="2147486844" r:id="rId405"/>
    <p:sldLayoutId id="2147486845" r:id="rId406"/>
    <p:sldLayoutId id="2147486846" r:id="rId407"/>
    <p:sldLayoutId id="2147486847" r:id="rId408"/>
    <p:sldLayoutId id="2147486848" r:id="rId409"/>
    <p:sldLayoutId id="2147486849" r:id="rId410"/>
    <p:sldLayoutId id="2147486850" r:id="rId411"/>
    <p:sldLayoutId id="2147486851" r:id="rId412"/>
    <p:sldLayoutId id="2147486852" r:id="rId413"/>
    <p:sldLayoutId id="2147486853" r:id="rId414"/>
    <p:sldLayoutId id="2147486854" r:id="rId415"/>
    <p:sldLayoutId id="2147486855" r:id="rId416"/>
    <p:sldLayoutId id="2147486856" r:id="rId417"/>
    <p:sldLayoutId id="2147486857" r:id="rId418"/>
    <p:sldLayoutId id="2147486858" r:id="rId419"/>
    <p:sldLayoutId id="2147486859" r:id="rId420"/>
    <p:sldLayoutId id="2147486860" r:id="rId421"/>
    <p:sldLayoutId id="2147486861" r:id="rId422"/>
    <p:sldLayoutId id="2147486862" r:id="rId423"/>
    <p:sldLayoutId id="2147486863" r:id="rId424"/>
    <p:sldLayoutId id="2147486864" r:id="rId425"/>
    <p:sldLayoutId id="2147486865" r:id="rId426"/>
    <p:sldLayoutId id="2147486866" r:id="rId427"/>
    <p:sldLayoutId id="2147486867" r:id="rId428"/>
    <p:sldLayoutId id="2147486868" r:id="rId429"/>
    <p:sldLayoutId id="2147486869" r:id="rId430"/>
    <p:sldLayoutId id="2147486870" r:id="rId431"/>
    <p:sldLayoutId id="2147486871" r:id="rId432"/>
    <p:sldLayoutId id="2147486872" r:id="rId433"/>
    <p:sldLayoutId id="2147486873" r:id="rId434"/>
    <p:sldLayoutId id="2147486874" r:id="rId435"/>
    <p:sldLayoutId id="2147486875" r:id="rId436"/>
    <p:sldLayoutId id="2147486876" r:id="rId437"/>
    <p:sldLayoutId id="2147486877" r:id="rId438"/>
    <p:sldLayoutId id="2147486878" r:id="rId439"/>
    <p:sldLayoutId id="2147486879" r:id="rId440"/>
    <p:sldLayoutId id="2147486880" r:id="rId441"/>
    <p:sldLayoutId id="2147486881" r:id="rId442"/>
    <p:sldLayoutId id="2147486882" r:id="rId443"/>
    <p:sldLayoutId id="2147486883" r:id="rId444"/>
    <p:sldLayoutId id="2147486884" r:id="rId445"/>
    <p:sldLayoutId id="2147486885" r:id="rId446"/>
    <p:sldLayoutId id="2147486886" r:id="rId447"/>
    <p:sldLayoutId id="2147486887" r:id="rId448"/>
    <p:sldLayoutId id="2147486888" r:id="rId449"/>
    <p:sldLayoutId id="2147486889" r:id="rId450"/>
    <p:sldLayoutId id="2147486890" r:id="rId451"/>
    <p:sldLayoutId id="2147486891" r:id="rId452"/>
    <p:sldLayoutId id="2147486892" r:id="rId453"/>
    <p:sldLayoutId id="2147486893" r:id="rId454"/>
    <p:sldLayoutId id="2147486894" r:id="rId455"/>
    <p:sldLayoutId id="2147486895" r:id="rId456"/>
    <p:sldLayoutId id="2147486896" r:id="rId457"/>
    <p:sldLayoutId id="2147486897" r:id="rId458"/>
    <p:sldLayoutId id="2147486898" r:id="rId459"/>
    <p:sldLayoutId id="2147486899" r:id="rId460"/>
    <p:sldLayoutId id="2147486900" r:id="rId461"/>
    <p:sldLayoutId id="2147486901" r:id="rId462"/>
    <p:sldLayoutId id="2147486902" r:id="rId463"/>
    <p:sldLayoutId id="2147486903" r:id="rId464"/>
    <p:sldLayoutId id="2147486904" r:id="rId465"/>
    <p:sldLayoutId id="2147486905" r:id="rId466"/>
    <p:sldLayoutId id="2147486906" r:id="rId467"/>
    <p:sldLayoutId id="2147486907" r:id="rId468"/>
    <p:sldLayoutId id="2147486908" r:id="rId469"/>
    <p:sldLayoutId id="2147486909" r:id="rId470"/>
    <p:sldLayoutId id="2147486910" r:id="rId471"/>
    <p:sldLayoutId id="2147486911" r:id="rId472"/>
    <p:sldLayoutId id="2147486912" r:id="rId473"/>
    <p:sldLayoutId id="2147486913" r:id="rId474"/>
    <p:sldLayoutId id="2147486914" r:id="rId475"/>
    <p:sldLayoutId id="2147486915" r:id="rId476"/>
    <p:sldLayoutId id="2147486916" r:id="rId477"/>
    <p:sldLayoutId id="2147486917" r:id="rId478"/>
    <p:sldLayoutId id="2147486918" r:id="rId479"/>
    <p:sldLayoutId id="2147486919" r:id="rId480"/>
    <p:sldLayoutId id="2147486920" r:id="rId481"/>
    <p:sldLayoutId id="2147486921" r:id="rId482"/>
    <p:sldLayoutId id="2147486922" r:id="rId483"/>
    <p:sldLayoutId id="2147486923" r:id="rId484"/>
    <p:sldLayoutId id="2147486924" r:id="rId485"/>
    <p:sldLayoutId id="2147486925" r:id="rId486"/>
    <p:sldLayoutId id="2147486926" r:id="rId487"/>
    <p:sldLayoutId id="2147486927" r:id="rId488"/>
    <p:sldLayoutId id="2147486928" r:id="rId489"/>
    <p:sldLayoutId id="2147486929" r:id="rId490"/>
    <p:sldLayoutId id="2147486930" r:id="rId491"/>
    <p:sldLayoutId id="2147486931" r:id="rId492"/>
    <p:sldLayoutId id="2147486932" r:id="rId493"/>
    <p:sldLayoutId id="2147486933" r:id="rId494"/>
    <p:sldLayoutId id="2147486934" r:id="rId495"/>
    <p:sldLayoutId id="2147486935" r:id="rId496"/>
    <p:sldLayoutId id="2147486936" r:id="rId497"/>
    <p:sldLayoutId id="2147486937" r:id="rId498"/>
    <p:sldLayoutId id="2147486938" r:id="rId499"/>
    <p:sldLayoutId id="2147486939" r:id="rId500"/>
    <p:sldLayoutId id="2147486940" r:id="rId501"/>
    <p:sldLayoutId id="2147486941" r:id="rId502"/>
    <p:sldLayoutId id="2147486942" r:id="rId503"/>
    <p:sldLayoutId id="2147486943" r:id="rId504"/>
    <p:sldLayoutId id="2147486944" r:id="rId505"/>
    <p:sldLayoutId id="2147486945" r:id="rId506"/>
    <p:sldLayoutId id="2147486946" r:id="rId507"/>
    <p:sldLayoutId id="2147486947" r:id="rId508"/>
    <p:sldLayoutId id="2147486948" r:id="rId509"/>
    <p:sldLayoutId id="2147486949" r:id="rId510"/>
    <p:sldLayoutId id="2147486950" r:id="rId511"/>
    <p:sldLayoutId id="2147486951" r:id="rId512"/>
    <p:sldLayoutId id="2147486952" r:id="rId513"/>
    <p:sldLayoutId id="2147486953" r:id="rId514"/>
    <p:sldLayoutId id="2147486954" r:id="rId515"/>
    <p:sldLayoutId id="2147486955" r:id="rId516"/>
    <p:sldLayoutId id="2147486956" r:id="rId517"/>
    <p:sldLayoutId id="2147486957" r:id="rId518"/>
    <p:sldLayoutId id="2147486958" r:id="rId519"/>
    <p:sldLayoutId id="2147486959" r:id="rId520"/>
    <p:sldLayoutId id="2147486960" r:id="rId521"/>
    <p:sldLayoutId id="2147486961" r:id="rId522"/>
    <p:sldLayoutId id="2147486962" r:id="rId523"/>
    <p:sldLayoutId id="2147486963" r:id="rId524"/>
    <p:sldLayoutId id="2147486964" r:id="rId525"/>
    <p:sldLayoutId id="2147486965" r:id="rId526"/>
    <p:sldLayoutId id="2147486966" r:id="rId527"/>
    <p:sldLayoutId id="2147486967" r:id="rId528"/>
    <p:sldLayoutId id="2147486968" r:id="rId529"/>
    <p:sldLayoutId id="2147486969" r:id="rId530"/>
    <p:sldLayoutId id="2147486970" r:id="rId531"/>
    <p:sldLayoutId id="2147486971" r:id="rId532"/>
    <p:sldLayoutId id="2147486972" r:id="rId533"/>
    <p:sldLayoutId id="2147486973" r:id="rId534"/>
    <p:sldLayoutId id="2147486974" r:id="rId535"/>
    <p:sldLayoutId id="2147486975" r:id="rId536"/>
    <p:sldLayoutId id="2147486976" r:id="rId537"/>
    <p:sldLayoutId id="2147486977" r:id="rId538"/>
    <p:sldLayoutId id="2147486978" r:id="rId539"/>
    <p:sldLayoutId id="2147486979" r:id="rId540"/>
    <p:sldLayoutId id="2147486980" r:id="rId541"/>
    <p:sldLayoutId id="2147486981" r:id="rId542"/>
    <p:sldLayoutId id="2147486982" r:id="rId543"/>
    <p:sldLayoutId id="2147486983" r:id="rId544"/>
    <p:sldLayoutId id="2147486984" r:id="rId545"/>
    <p:sldLayoutId id="2147486985" r:id="rId546"/>
    <p:sldLayoutId id="2147486986" r:id="rId547"/>
    <p:sldLayoutId id="2147486987" r:id="rId548"/>
    <p:sldLayoutId id="2147486988" r:id="rId549"/>
    <p:sldLayoutId id="2147486989" r:id="rId550"/>
    <p:sldLayoutId id="2147486990" r:id="rId551"/>
    <p:sldLayoutId id="2147486991" r:id="rId552"/>
    <p:sldLayoutId id="2147486992" r:id="rId553"/>
    <p:sldLayoutId id="2147486993" r:id="rId554"/>
    <p:sldLayoutId id="2147486994" r:id="rId555"/>
    <p:sldLayoutId id="2147486995" r:id="rId556"/>
    <p:sldLayoutId id="2147486996" r:id="rId557"/>
    <p:sldLayoutId id="2147486997" r:id="rId558"/>
    <p:sldLayoutId id="2147486998" r:id="rId559"/>
    <p:sldLayoutId id="2147486999" r:id="rId560"/>
    <p:sldLayoutId id="2147487000" r:id="rId561"/>
    <p:sldLayoutId id="2147487001" r:id="rId562"/>
    <p:sldLayoutId id="2147487002" r:id="rId563"/>
    <p:sldLayoutId id="2147487003" r:id="rId564"/>
    <p:sldLayoutId id="2147487004" r:id="rId565"/>
    <p:sldLayoutId id="2147487005" r:id="rId566"/>
    <p:sldLayoutId id="2147487006" r:id="rId567"/>
    <p:sldLayoutId id="2147487007" r:id="rId568"/>
    <p:sldLayoutId id="2147487008" r:id="rId569"/>
    <p:sldLayoutId id="2147487009" r:id="rId570"/>
    <p:sldLayoutId id="2147487010" r:id="rId571"/>
    <p:sldLayoutId id="2147487011" r:id="rId572"/>
    <p:sldLayoutId id="2147487012" r:id="rId573"/>
    <p:sldLayoutId id="2147487013" r:id="rId574"/>
    <p:sldLayoutId id="2147487014" r:id="rId575"/>
    <p:sldLayoutId id="2147487015" r:id="rId576"/>
    <p:sldLayoutId id="2147487016" r:id="rId577"/>
    <p:sldLayoutId id="2147487017" r:id="rId578"/>
    <p:sldLayoutId id="2147487018" r:id="rId579"/>
    <p:sldLayoutId id="2147487019" r:id="rId580"/>
    <p:sldLayoutId id="2147487020" r:id="rId581"/>
    <p:sldLayoutId id="2147487021" r:id="rId582"/>
    <p:sldLayoutId id="2147487022" r:id="rId583"/>
    <p:sldLayoutId id="2147487023" r:id="rId584"/>
    <p:sldLayoutId id="2147487024" r:id="rId585"/>
    <p:sldLayoutId id="2147487025" r:id="rId586"/>
    <p:sldLayoutId id="2147487026" r:id="rId587"/>
    <p:sldLayoutId id="2147487027" r:id="rId588"/>
    <p:sldLayoutId id="2147487028" r:id="rId589"/>
    <p:sldLayoutId id="2147487029" r:id="rId590"/>
    <p:sldLayoutId id="2147487030" r:id="rId591"/>
    <p:sldLayoutId id="2147487031" r:id="rId592"/>
    <p:sldLayoutId id="2147487032" r:id="rId593"/>
    <p:sldLayoutId id="2147487033" r:id="rId594"/>
    <p:sldLayoutId id="2147487034" r:id="rId595"/>
    <p:sldLayoutId id="2147487035" r:id="rId596"/>
    <p:sldLayoutId id="2147487036" r:id="rId597"/>
    <p:sldLayoutId id="2147487037" r:id="rId598"/>
    <p:sldLayoutId id="2147487038" r:id="rId599"/>
    <p:sldLayoutId id="2147487039" r:id="rId600"/>
    <p:sldLayoutId id="2147487040" r:id="rId601"/>
    <p:sldLayoutId id="2147487041" r:id="rId602"/>
    <p:sldLayoutId id="2147487042" r:id="rId603"/>
    <p:sldLayoutId id="2147487043" r:id="rId604"/>
    <p:sldLayoutId id="2147487044" r:id="rId605"/>
    <p:sldLayoutId id="2147487045" r:id="rId606"/>
    <p:sldLayoutId id="2147487046" r:id="rId607"/>
    <p:sldLayoutId id="2147487047" r:id="rId608"/>
    <p:sldLayoutId id="2147487048" r:id="rId609"/>
    <p:sldLayoutId id="2147487049" r:id="rId610"/>
    <p:sldLayoutId id="2147487050" r:id="rId611"/>
    <p:sldLayoutId id="2147487051" r:id="rId612"/>
    <p:sldLayoutId id="2147487052" r:id="rId613"/>
    <p:sldLayoutId id="2147487053" r:id="rId614"/>
    <p:sldLayoutId id="2147487054" r:id="rId615"/>
    <p:sldLayoutId id="2147487055" r:id="rId616"/>
    <p:sldLayoutId id="2147487056" r:id="rId617"/>
    <p:sldLayoutId id="2147487057" r:id="rId618"/>
    <p:sldLayoutId id="2147487058" r:id="rId619"/>
    <p:sldLayoutId id="2147487059" r:id="rId620"/>
    <p:sldLayoutId id="2147487060" r:id="rId621"/>
    <p:sldLayoutId id="2147487061" r:id="rId622"/>
    <p:sldLayoutId id="2147487062" r:id="rId623"/>
    <p:sldLayoutId id="2147487063" r:id="rId624"/>
    <p:sldLayoutId id="2147487064" r:id="rId625"/>
    <p:sldLayoutId id="2147487065" r:id="rId626"/>
    <p:sldLayoutId id="2147487066" r:id="rId627"/>
    <p:sldLayoutId id="2147487067" r:id="rId628"/>
    <p:sldLayoutId id="2147487068" r:id="rId629"/>
    <p:sldLayoutId id="2147487069" r:id="rId630"/>
    <p:sldLayoutId id="2147487070" r:id="rId631"/>
    <p:sldLayoutId id="2147487071" r:id="rId632"/>
    <p:sldLayoutId id="2147487072" r:id="rId633"/>
    <p:sldLayoutId id="2147487073" r:id="rId634"/>
    <p:sldLayoutId id="2147487074" r:id="rId635"/>
    <p:sldLayoutId id="2147487075" r:id="rId636"/>
    <p:sldLayoutId id="2147487076" r:id="rId637"/>
    <p:sldLayoutId id="2147487077" r:id="rId638"/>
    <p:sldLayoutId id="2147487078" r:id="rId639"/>
    <p:sldLayoutId id="2147487079" r:id="rId640"/>
    <p:sldLayoutId id="2147487080" r:id="rId641"/>
    <p:sldLayoutId id="2147487081" r:id="rId642"/>
    <p:sldLayoutId id="2147487082" r:id="rId643"/>
    <p:sldLayoutId id="2147487083" r:id="rId644"/>
    <p:sldLayoutId id="2147487084" r:id="rId645"/>
    <p:sldLayoutId id="2147487085" r:id="rId646"/>
    <p:sldLayoutId id="2147487086" r:id="rId647"/>
    <p:sldLayoutId id="2147487087" r:id="rId648"/>
    <p:sldLayoutId id="2147487088" r:id="rId649"/>
    <p:sldLayoutId id="2147487089" r:id="rId650"/>
    <p:sldLayoutId id="2147487090" r:id="rId651"/>
    <p:sldLayoutId id="2147487091" r:id="rId652"/>
    <p:sldLayoutId id="2147487092" r:id="rId653"/>
    <p:sldLayoutId id="2147487093" r:id="rId654"/>
    <p:sldLayoutId id="2147487094" r:id="rId655"/>
    <p:sldLayoutId id="2147487095" r:id="rId656"/>
    <p:sldLayoutId id="2147487096" r:id="rId657"/>
    <p:sldLayoutId id="2147487097" r:id="rId658"/>
    <p:sldLayoutId id="2147487098" r:id="rId659"/>
    <p:sldLayoutId id="2147487099" r:id="rId660"/>
    <p:sldLayoutId id="2147487100" r:id="rId661"/>
    <p:sldLayoutId id="2147487101" r:id="rId662"/>
    <p:sldLayoutId id="2147487102" r:id="rId663"/>
    <p:sldLayoutId id="2147487103" r:id="rId664"/>
    <p:sldLayoutId id="2147487104" r:id="rId665"/>
    <p:sldLayoutId id="2147487105" r:id="rId666"/>
    <p:sldLayoutId id="2147487106" r:id="rId667"/>
    <p:sldLayoutId id="2147487107" r:id="rId668"/>
    <p:sldLayoutId id="2147487108" r:id="rId669"/>
    <p:sldLayoutId id="2147487109" r:id="rId670"/>
    <p:sldLayoutId id="2147487110" r:id="rId671"/>
    <p:sldLayoutId id="2147487111" r:id="rId672"/>
    <p:sldLayoutId id="2147487112" r:id="rId673"/>
    <p:sldLayoutId id="2147487113" r:id="rId674"/>
    <p:sldLayoutId id="2147487114" r:id="rId675"/>
    <p:sldLayoutId id="2147487115" r:id="rId676"/>
    <p:sldLayoutId id="2147487116" r:id="rId677"/>
    <p:sldLayoutId id="2147487117" r:id="rId678"/>
    <p:sldLayoutId id="2147487118" r:id="rId679"/>
    <p:sldLayoutId id="2147487119" r:id="rId680"/>
    <p:sldLayoutId id="2147487120" r:id="rId681"/>
    <p:sldLayoutId id="2147487121" r:id="rId682"/>
    <p:sldLayoutId id="2147487122" r:id="rId683"/>
    <p:sldLayoutId id="2147487123" r:id="rId684"/>
    <p:sldLayoutId id="2147487124" r:id="rId685"/>
    <p:sldLayoutId id="2147487125" r:id="rId686"/>
    <p:sldLayoutId id="2147487126" r:id="rId687"/>
    <p:sldLayoutId id="2147487127" r:id="rId688"/>
    <p:sldLayoutId id="2147487128" r:id="rId689"/>
    <p:sldLayoutId id="2147487129" r:id="rId690"/>
    <p:sldLayoutId id="2147487130" r:id="rId691"/>
    <p:sldLayoutId id="2147487131" r:id="rId692"/>
    <p:sldLayoutId id="2147487132" r:id="rId693"/>
    <p:sldLayoutId id="2147487133" r:id="rId694"/>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699"/>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0"/>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891"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69E17AC-AC2E-C94A-B53A-0A7ACA9A317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49" r:id="rId1"/>
    <p:sldLayoutId id="2147486156" r:id="rId2"/>
    <p:sldLayoutId id="2147486157" r:id="rId3"/>
    <p:sldLayoutId id="2147486158" r:id="rId4"/>
    <p:sldLayoutId id="2147486159" r:id="rId5"/>
    <p:sldLayoutId id="2147486160" r:id="rId6"/>
    <p:sldLayoutId id="2147486161" r:id="rId7"/>
    <p:sldLayoutId id="2147486162" r:id="rId8"/>
    <p:sldLayoutId id="2147486163" r:id="rId9"/>
    <p:sldLayoutId id="2147486164" r:id="rId10"/>
    <p:sldLayoutId id="214748616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666B935-EA48-7B46-8256-932051EECACA}"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0"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89388E4-7F42-B34D-A9D3-09F22F581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254.xml"/><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3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01.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0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8.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01.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95.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95.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67.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7.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6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128.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7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51.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16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4.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2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128.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95.xml"/><Relationship Id="rId5" Type="http://schemas.openxmlformats.org/officeDocument/2006/relationships/image" Target="../media/image106.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95.xml"/><Relationship Id="rId5" Type="http://schemas.openxmlformats.org/officeDocument/2006/relationships/image" Target="../media/image108.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128.xml"/><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79.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8.xml"/><Relationship Id="rId1" Type="http://schemas.openxmlformats.org/officeDocument/2006/relationships/slideLayout" Target="../slideLayouts/slideLayout196.xml"/><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2.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84.xml"/><Relationship Id="rId1" Type="http://schemas.openxmlformats.org/officeDocument/2006/relationships/slideLayout" Target="../slideLayouts/slideLayout9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6.xml"/><Relationship Id="rId1" Type="http://schemas.openxmlformats.org/officeDocument/2006/relationships/slideLayout" Target="../slideLayouts/slideLayout196.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7.xml"/><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2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ar-SA" sz="5400" dirty="0">
                <a:latin typeface="Arial" panose="020B0604020202020204" pitchFamily="34" charset="0"/>
                <a:cs typeface="Arial" panose="020B0604020202020204" pitchFamily="34" charset="0"/>
              </a:rPr>
              <a:t>المواهب الكلامية والخدمية</a:t>
            </a:r>
            <a:endParaRPr lang="en-US" dirty="0">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FAFE3049-B616-D89D-77D3-18318EC4215F}"/>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p:txBody>
          <a:bodyPr/>
          <a:lstStyle/>
          <a:p>
            <a:pPr eaLnBrk="1" hangingPunct="1"/>
            <a:r>
              <a:rPr lang="ar-JO" sz="4400" b="0" dirty="0">
                <a:latin typeface="Arial" panose="020B0604020202020204" pitchFamily="34" charset="0"/>
                <a:cs typeface="Arial" panose="020B0604020202020204" pitchFamily="34" charset="0"/>
              </a:rPr>
              <a:t>التوازيات</a:t>
            </a:r>
            <a:endParaRPr lang="en-US" dirty="0">
              <a:latin typeface="Arial" panose="020B0604020202020204" pitchFamily="34" charset="0"/>
              <a:cs typeface="Arial" panose="020B0604020202020204" pitchFamily="34" charset="0"/>
            </a:endParaRPr>
          </a:p>
        </p:txBody>
      </p:sp>
      <p:pic>
        <p:nvPicPr>
          <p:cNvPr id="320514" name="Picture 3" descr="body_of_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5555" y="1600200"/>
            <a:ext cx="6088445" cy="45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5"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819400"/>
            <a:ext cx="43434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ar-JO" b="0" dirty="0">
                <a:solidFill>
                  <a:schemeClr val="tx2"/>
                </a:solidFill>
                <a:latin typeface="Arial" panose="020B0604020202020204" pitchFamily="34" charset="0"/>
                <a:ea typeface="ＭＳ Ｐゴシック" charset="0"/>
                <a:cs typeface="Arial" panose="020B0604020202020204" pitchFamily="34" charset="0"/>
              </a:rPr>
              <a:t>تباينات المواهب الخدمية</a:t>
            </a:r>
            <a:endParaRPr lang="en-US" dirty="0">
              <a:solidFill>
                <a:schemeClr val="tx2"/>
              </a:solidFill>
              <a:latin typeface="Arial" panose="020B0604020202020204" pitchFamily="34" charset="0"/>
              <a:ea typeface="ＭＳ Ｐゴシック" charset="0"/>
              <a:cs typeface="Arial" panose="020B0604020202020204" pitchFamily="34"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b="1" dirty="0">
                <a:solidFill>
                  <a:schemeClr val="tx2"/>
                </a:solidFill>
                <a:cs typeface="Arial" charset="0"/>
              </a:rPr>
              <a:t>54</a:t>
            </a:r>
            <a:endParaRPr lang="en-US" b="1" dirty="0">
              <a:solidFill>
                <a:schemeClr val="tx2"/>
              </a:solidFill>
              <a:cs typeface="Arial" charset="0"/>
            </a:endParaRPr>
          </a:p>
        </p:txBody>
      </p:sp>
      <p:graphicFrame>
        <p:nvGraphicFramePr>
          <p:cNvPr id="385029" name="Group 5"/>
          <p:cNvGraphicFramePr>
            <a:graphicFrameLocks noGrp="1"/>
          </p:cNvGraphicFramePr>
          <p:nvPr>
            <p:extLst>
              <p:ext uri="{D42A27DB-BD31-4B8C-83A1-F6EECF244321}">
                <p14:modId xmlns:p14="http://schemas.microsoft.com/office/powerpoint/2010/main" val="3871860788"/>
              </p:ext>
            </p:extLst>
          </p:nvPr>
        </p:nvGraphicFramePr>
        <p:xfrm>
          <a:off x="0" y="1600200"/>
          <a:ext cx="9144000" cy="5167313"/>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التدابير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الإيمان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العطاء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الأعوان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الرحمة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يساهم في</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تنظيم القدرات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الرؤية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الممتلكات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القدرات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الإهتمام</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تسديد حاجات المستلم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القيادة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الإيمان</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النقد</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المساعدة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الفهم</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الإدارية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الرؤيوية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المادي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العملي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العاطفي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خدمة المحتاجين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الهيكلية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الرجاء</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الأمور المالية والعينية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المساعدة في المهام اليومية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التعزية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السفة العامة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الترتيب</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الثقة بالله</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السخاء</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التوافر</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الرحمة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0" y="0"/>
            <a:ext cx="9144000" cy="1066800"/>
          </a:xfrm>
        </p:spPr>
        <p:txBody>
          <a:bodyPr anchor="b"/>
          <a:lstStyle/>
          <a:p>
            <a:pPr algn="ctr" eaLnBrk="1" hangingPunct="1">
              <a:lnSpc>
                <a:spcPct val="100000"/>
              </a:lnSpc>
              <a:defRPr/>
            </a:pPr>
            <a:r>
              <a:rPr lang="ar-JO" sz="6600" b="1"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أي قطعة </a:t>
            </a:r>
            <a:r>
              <a:rPr lang="ar-JO" sz="6600" b="1" dirty="0">
                <a:solidFill>
                  <a:schemeClr val="tx2"/>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أنت</a:t>
            </a:r>
            <a:r>
              <a:rPr lang="ar-JO" sz="6600" b="1"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a:t>
            </a:r>
            <a:endParaRPr lang="en-US" sz="6000"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95619"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ar-JO" sz="4400" b="1" dirty="0">
                <a:solidFill>
                  <a:schemeClr val="bg1"/>
                </a:solidFill>
                <a:latin typeface="Arial" panose="020B0604020202020204" pitchFamily="34" charset="0"/>
                <a:cs typeface="Arial" panose="020B0604020202020204" pitchFamily="34" charset="0"/>
              </a:rPr>
              <a:t>يريدن</a:t>
            </a:r>
            <a:r>
              <a:rPr lang="ar-JO" sz="4400" b="1" u="sng" dirty="0">
                <a:solidFill>
                  <a:schemeClr val="bg1"/>
                </a:solidFill>
                <a:latin typeface="Arial" panose="020B0604020202020204" pitchFamily="34" charset="0"/>
                <a:cs typeface="Arial" panose="020B0604020202020204" pitchFamily="34" charset="0"/>
              </a:rPr>
              <a:t>ي</a:t>
            </a:r>
            <a:r>
              <a:rPr lang="ar-JO" sz="4400" b="1" dirty="0">
                <a:solidFill>
                  <a:schemeClr val="bg1"/>
                </a:solidFill>
                <a:latin typeface="Arial" panose="020B0604020202020204" pitchFamily="34" charset="0"/>
                <a:cs typeface="Arial" panose="020B0604020202020204" pitchFamily="34" charset="0"/>
              </a:rPr>
              <a:t> الله أن...</a:t>
            </a:r>
            <a:endParaRPr lang="en-US" sz="4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الكنيسة</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التقديمي </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missing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noGrp="1" noChangeArrowheads="1"/>
          </p:cNvSpPr>
          <p:nvPr>
            <p:ph type="title" idx="4294967295"/>
          </p:nvPr>
        </p:nvSpPr>
        <p:spPr>
          <a:xfrm>
            <a:off x="4419600" y="0"/>
            <a:ext cx="4724400" cy="4343400"/>
          </a:xfrm>
        </p:spPr>
        <p:txBody>
          <a:bodyPr/>
          <a:lstStyle/>
          <a:p>
            <a:pPr eaLnBrk="1" hangingPunct="1"/>
            <a:r>
              <a:rPr lang="ar-JO" sz="5400" dirty="0">
                <a:solidFill>
                  <a:srgbClr val="000080"/>
                </a:solidFill>
                <a:latin typeface="Arial" panose="020B0604020202020204" pitchFamily="34" charset="0"/>
                <a:cs typeface="Arial" panose="020B0604020202020204" pitchFamily="34" charset="0"/>
              </a:rPr>
              <a:t>كيف ترى أن </a:t>
            </a:r>
            <a:br>
              <a:rPr lang="ar-JO" sz="5400" dirty="0">
                <a:solidFill>
                  <a:srgbClr val="000080"/>
                </a:solidFill>
                <a:latin typeface="Arial" panose="020B0604020202020204" pitchFamily="34" charset="0"/>
                <a:cs typeface="Arial" panose="020B0604020202020204" pitchFamily="34" charset="0"/>
              </a:rPr>
            </a:br>
            <a:r>
              <a:rPr lang="ar-JO" sz="5400" dirty="0">
                <a:solidFill>
                  <a:srgbClr val="000080"/>
                </a:solidFill>
                <a:latin typeface="Arial" panose="020B0604020202020204" pitchFamily="34" charset="0"/>
                <a:cs typeface="Arial" panose="020B0604020202020204" pitchFamily="34" charset="0"/>
              </a:rPr>
              <a:t>الروح القدس </a:t>
            </a:r>
            <a:br>
              <a:rPr lang="ar-JO" sz="5400" dirty="0">
                <a:solidFill>
                  <a:srgbClr val="000080"/>
                </a:solidFill>
                <a:latin typeface="Arial" panose="020B0604020202020204" pitchFamily="34" charset="0"/>
                <a:cs typeface="Arial" panose="020B0604020202020204" pitchFamily="34" charset="0"/>
              </a:rPr>
            </a:br>
            <a:r>
              <a:rPr lang="ar-JO" sz="5400" dirty="0">
                <a:solidFill>
                  <a:srgbClr val="000080"/>
                </a:solidFill>
                <a:latin typeface="Arial" panose="020B0604020202020204" pitchFamily="34" charset="0"/>
                <a:cs typeface="Arial" panose="020B0604020202020204" pitchFamily="34" charset="0"/>
              </a:rPr>
              <a:t>يعمل في حياتك؟</a:t>
            </a:r>
            <a:endParaRPr lang="en-US" sz="4400" dirty="0">
              <a:solidFill>
                <a:srgbClr val="000080"/>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puzzlepiec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4610" name="Picture 3" descr="do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4"/>
          <p:cNvSpPr>
            <a:spLocks noGrp="1" noChangeArrowheads="1"/>
          </p:cNvSpPr>
          <p:nvPr>
            <p:ph type="title" idx="4294967295"/>
          </p:nvPr>
        </p:nvSpPr>
        <p:spPr>
          <a:xfrm>
            <a:off x="152400" y="457200"/>
            <a:ext cx="4114800" cy="5029200"/>
          </a:xfrm>
        </p:spPr>
        <p:txBody>
          <a:bodyPr/>
          <a:lstStyle/>
          <a:p>
            <a:pPr eaLnBrk="1" hangingPunct="1"/>
            <a:r>
              <a:rPr lang="ar-JO" sz="4400" b="0" dirty="0">
                <a:latin typeface="Arial" panose="020B0604020202020204" pitchFamily="34" charset="0"/>
                <a:cs typeface="Arial" panose="020B0604020202020204" pitchFamily="34" charset="0"/>
              </a:rPr>
              <a:t>1. أحد الأدلة على عمل الروح القدس </a:t>
            </a:r>
            <a:br>
              <a:rPr lang="ar-JO" sz="4400" b="0" dirty="0">
                <a:latin typeface="Arial" panose="020B0604020202020204" pitchFamily="34" charset="0"/>
                <a:cs typeface="Arial" panose="020B0604020202020204" pitchFamily="34" charset="0"/>
              </a:rPr>
            </a:br>
            <a:r>
              <a:rPr lang="ar-JO" sz="4400" b="0" dirty="0">
                <a:latin typeface="Arial" panose="020B0604020202020204" pitchFamily="34" charset="0"/>
                <a:cs typeface="Arial" panose="020B0604020202020204" pitchFamily="34" charset="0"/>
              </a:rPr>
              <a:t>في حياتك هو </a:t>
            </a:r>
            <a:br>
              <a:rPr lang="ar-JO" sz="4400" b="0" dirty="0">
                <a:latin typeface="Arial" panose="020B0604020202020204" pitchFamily="34" charset="0"/>
                <a:cs typeface="Arial" panose="020B0604020202020204" pitchFamily="34" charset="0"/>
              </a:rPr>
            </a:br>
            <a:r>
              <a:rPr lang="ar-JO" sz="4400" b="0" dirty="0">
                <a:solidFill>
                  <a:srgbClr val="FFFF00"/>
                </a:solidFill>
                <a:latin typeface="Arial" panose="020B0604020202020204" pitchFamily="34" charset="0"/>
                <a:cs typeface="Arial" panose="020B0604020202020204" pitchFamily="34" charset="0"/>
              </a:rPr>
              <a:t>موهبتك</a:t>
            </a:r>
            <a:r>
              <a:rPr lang="ar-JO" sz="4400" b="0" dirty="0">
                <a:latin typeface="Arial" panose="020B0604020202020204" pitchFamily="34" charset="0"/>
                <a:cs typeface="Arial" panose="020B0604020202020204" pitchFamily="34" charset="0"/>
              </a:rPr>
              <a:t> الروحية     (1 كو 12: 7-11).</a:t>
            </a:r>
            <a:endParaRPr lang="en-US" dirty="0">
              <a:latin typeface="Arial" panose="020B0604020202020204" pitchFamily="34" charset="0"/>
              <a:cs typeface="Arial" panose="020B0604020202020204" pitchFamily="34" charset="0"/>
            </a:endParaRPr>
          </a:p>
        </p:txBody>
      </p:sp>
      <p:sp>
        <p:nvSpPr>
          <p:cNvPr id="324612" name="Rectangle 5"/>
          <p:cNvSpPr>
            <a:spLocks noChangeArrowheads="1"/>
          </p:cNvSpPr>
          <p:nvPr/>
        </p:nvSpPr>
        <p:spPr bwMode="auto">
          <a:xfrm>
            <a:off x="4648200" y="5715000"/>
            <a:ext cx="4495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altLang="ja-JP" b="1" i="1" dirty="0">
                <a:latin typeface="Arial" panose="020B0604020202020204" pitchFamily="34" charset="0"/>
                <a:cs typeface="Arial" panose="020B0604020202020204" pitchFamily="34" charset="0"/>
              </a:rPr>
              <a:t>لقد أُعطي لكل واحد منا موهبة روحية حتى يساعد بعضنا بعضًا (1كو 12: 7)</a:t>
            </a:r>
            <a:endParaRPr lang="en-US" sz="2000" b="1" i="1"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5CF3B96-DD5F-7442-AC51-503AACDE1D6E}"/>
              </a:ext>
            </a:extLst>
          </p:cNvPr>
          <p:cNvSpPr>
            <a:spLocks noGrp="1" noChangeArrowheads="1"/>
          </p:cNvSpPr>
          <p:nvPr>
            <p:ph type="ctrTitle"/>
          </p:nvPr>
        </p:nvSpPr>
        <p:spPr>
          <a:xfrm>
            <a:off x="76200" y="2895600"/>
            <a:ext cx="8534400" cy="1089025"/>
          </a:xfrm>
          <a:effectLst>
            <a:outerShdw blurRad="63500" dist="107763" dir="2700000" algn="ctr" rotWithShape="0">
              <a:schemeClr val="tx2">
                <a:alpha val="74998"/>
              </a:schemeClr>
            </a:outerShdw>
          </a:effectLst>
        </p:spPr>
        <p:txBody>
          <a:bodyPr/>
          <a:lstStyle/>
          <a:p>
            <a:pPr algn="r" eaLnBrk="1" hangingPunct="1"/>
            <a:r>
              <a:rPr lang="ar-SA" altLang="en-US" sz="9600" b="1" dirty="0">
                <a:solidFill>
                  <a:schemeClr val="bg1"/>
                </a:solidFill>
                <a:latin typeface="Arial" panose="020B0604020202020204" pitchFamily="34" charset="0"/>
                <a:cs typeface="Arial" panose="020B0604020202020204" pitchFamily="34" charset="0"/>
              </a:rPr>
              <a:t> الْمَوَاهِبِ الرُّوحِيَّةِ</a:t>
            </a:r>
            <a:endParaRPr lang="en-US" altLang="en-US" sz="7200" b="1" dirty="0">
              <a:latin typeface="Arial" panose="020B0604020202020204" pitchFamily="34" charset="0"/>
              <a:cs typeface="Arial" panose="020B0604020202020204" pitchFamily="34" charset="0"/>
            </a:endParaRPr>
          </a:p>
        </p:txBody>
      </p:sp>
      <p:sp>
        <p:nvSpPr>
          <p:cNvPr id="212995" name="Rectangle 3">
            <a:extLst>
              <a:ext uri="{FF2B5EF4-FFF2-40B4-BE49-F238E27FC236}">
                <a16:creationId xmlns:a16="http://schemas.microsoft.com/office/drawing/2014/main" id="{8832FA26-6B08-054E-8425-0EB9BBA86D92}"/>
              </a:ext>
            </a:extLst>
          </p:cNvPr>
          <p:cNvSpPr>
            <a:spLocks noGrp="1" noChangeArrowheads="1"/>
          </p:cNvSpPr>
          <p:nvPr>
            <p:ph type="subTitle" idx="1"/>
          </p:nvPr>
        </p:nvSpPr>
        <p:spPr>
          <a:xfrm>
            <a:off x="3347864" y="4212183"/>
            <a:ext cx="5071864" cy="1186408"/>
          </a:xfrm>
          <a:effectLst>
            <a:outerShdw blurRad="63500" dist="107763" dir="2700000" algn="ctr" rotWithShape="0">
              <a:srgbClr val="000000">
                <a:alpha val="74997"/>
              </a:srgbClr>
            </a:outerShdw>
          </a:effectLst>
        </p:spPr>
        <p:txBody>
          <a:bodyPr/>
          <a:lstStyle/>
          <a:p>
            <a:pPr algn="r" rtl="1" eaLnBrk="1" hangingPunct="1"/>
            <a:r>
              <a:rPr lang="en-US" altLang="en-US" sz="6600" b="1" kern="0" dirty="0">
                <a:solidFill>
                  <a:schemeClr val="bg1"/>
                </a:solidFill>
                <a:latin typeface="Arial" panose="020B0604020202020204" pitchFamily="34" charset="0"/>
                <a:cs typeface="Arial" panose="020B0604020202020204" pitchFamily="34" charset="0"/>
              </a:rPr>
              <a:t> </a:t>
            </a:r>
            <a:r>
              <a:rPr lang="ar-SA" altLang="en-US" sz="6600" b="1" kern="0" dirty="0">
                <a:solidFill>
                  <a:schemeClr val="bg1"/>
                </a:solidFill>
                <a:latin typeface="Arial" panose="020B0604020202020204" pitchFamily="34" charset="0"/>
                <a:cs typeface="Arial" panose="020B0604020202020204" pitchFamily="34" charset="0"/>
              </a:rPr>
              <a:t>مقدمة</a:t>
            </a:r>
            <a:endParaRPr lang="en-US" altLang="en-US" sz="4800" b="1" kern="0" dirty="0">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0D9CA528-8610-08FF-99B3-96A91A08C32B}"/>
              </a:ext>
            </a:extLst>
          </p:cNvPr>
          <p:cNvSpPr txBox="1">
            <a:spLocks noChangeArrowheads="1"/>
          </p:cNvSpPr>
          <p:nvPr/>
        </p:nvSpPr>
        <p:spPr bwMode="auto">
          <a:xfrm>
            <a:off x="617621" y="-1267327"/>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الْمَوَاهِبِ الرُّوحِيَّةِ</a:t>
            </a:r>
            <a:r>
              <a:rPr kumimoji="0" lang="en-US"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 </a:t>
            </a: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مقدمة</a:t>
            </a: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2" name="Rectangle 2"/>
          <p:cNvSpPr txBox="1">
            <a:spLocks noGrp="1"/>
          </p:cNvSpPr>
          <p:nvPr>
            <p:ph type="title" idx="4294967295"/>
          </p:nvPr>
        </p:nvSpPr>
        <p:spPr>
          <a:xfrm>
            <a:off x="457200" y="274638"/>
            <a:ext cx="8229600" cy="1143001"/>
          </a:xfrm>
          <a:prstGeom prst="rect">
            <a:avLst/>
          </a:prstGeom>
        </p:spPr>
        <p:txBody>
          <a:bodyPr anchor="ctr"/>
          <a:lstStyle>
            <a:lvl1pPr algn="ctr">
              <a:defRPr sz="4000">
                <a:solidFill>
                  <a:srgbClr val="000000"/>
                </a:solidFill>
                <a:latin typeface="Arial"/>
                <a:ea typeface="Arial"/>
                <a:cs typeface="Arial"/>
                <a:sym typeface="Arial"/>
              </a:defRPr>
            </a:lvl1pPr>
          </a:lstStyle>
          <a:p>
            <a:r>
              <a:rPr>
                <a:latin typeface="Arial" panose="020B0604020202020204" pitchFamily="34" charset="0"/>
                <a:cs typeface="Arial" panose="020B0604020202020204" pitchFamily="34" charset="0"/>
              </a:rPr>
              <a:t>The Wayward Local Church</a:t>
            </a:r>
          </a:p>
        </p:txBody>
      </p:sp>
      <p:sp>
        <p:nvSpPr>
          <p:cNvPr id="11443" name="Rectangle 3"/>
          <p:cNvSpPr/>
          <p:nvPr/>
        </p:nvSpPr>
        <p:spPr>
          <a:xfrm>
            <a:off x="0" y="0"/>
            <a:ext cx="9144000" cy="6858000"/>
          </a:xfrm>
          <a:prstGeom prst="rect">
            <a:avLst/>
          </a:prstGeom>
          <a:gradFill>
            <a:gsLst>
              <a:gs pos="0">
                <a:srgbClr val="000066"/>
              </a:gs>
              <a:gs pos="50000">
                <a:srgbClr val="000000"/>
              </a:gs>
              <a:gs pos="100000">
                <a:srgbClr val="000066"/>
              </a:gs>
            </a:gsLst>
            <a:lin ang="2700000"/>
          </a:gra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44" name="Text Box 4"/>
          <p:cNvSpPr txBox="1"/>
          <p:nvPr/>
        </p:nvSpPr>
        <p:spPr>
          <a:xfrm>
            <a:off x="45719" y="5581650"/>
            <a:ext cx="8657274" cy="54804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32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32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حل مشاكل الكنيسة لاهوتياً</a:t>
            </a:r>
          </a:p>
        </p:txBody>
      </p:sp>
      <p:sp>
        <p:nvSpPr>
          <p:cNvPr id="11445" name="Text Box 5"/>
          <p:cNvSpPr txBox="1"/>
          <p:nvPr/>
        </p:nvSpPr>
        <p:spPr>
          <a:xfrm>
            <a:off x="729288" y="367352"/>
            <a:ext cx="789083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1 كورنثوس : عصيان النائس المحلية </a:t>
            </a:r>
          </a:p>
        </p:txBody>
      </p:sp>
      <p:sp>
        <p:nvSpPr>
          <p:cNvPr id="11446" name="Line 6"/>
          <p:cNvSpPr/>
          <p:nvPr/>
        </p:nvSpPr>
        <p:spPr>
          <a:xfrm>
            <a:off x="781050" y="914400"/>
            <a:ext cx="798195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7" name="Line 7"/>
          <p:cNvSpPr/>
          <p:nvPr/>
        </p:nvSpPr>
        <p:spPr>
          <a:xfrm flipH="1">
            <a:off x="304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8" name="Line 8"/>
          <p:cNvSpPr/>
          <p:nvPr/>
        </p:nvSpPr>
        <p:spPr>
          <a:xfrm>
            <a:off x="4343399" y="914400"/>
            <a:ext cx="25402" cy="2133600"/>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9" name="Text Box 9"/>
          <p:cNvSpPr txBox="1"/>
          <p:nvPr/>
        </p:nvSpPr>
        <p:spPr>
          <a:xfrm>
            <a:off x="1645920" y="914400"/>
            <a:ext cx="166116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تقارير</a:t>
            </a:r>
          </a:p>
        </p:txBody>
      </p:sp>
      <p:sp>
        <p:nvSpPr>
          <p:cNvPr id="11450" name="Text Box 10"/>
          <p:cNvSpPr txBox="1"/>
          <p:nvPr/>
        </p:nvSpPr>
        <p:spPr>
          <a:xfrm>
            <a:off x="4732020" y="914400"/>
            <a:ext cx="3794760"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تساؤلات </a:t>
            </a:r>
          </a:p>
        </p:txBody>
      </p:sp>
      <p:sp>
        <p:nvSpPr>
          <p:cNvPr id="11451" name="Text Box 11"/>
          <p:cNvSpPr txBox="1"/>
          <p:nvPr/>
        </p:nvSpPr>
        <p:spPr>
          <a:xfrm rot="16815688">
            <a:off x="5096858" y="3815297"/>
            <a:ext cx="2378711"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العبادة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١١- ١٤</a:t>
            </a:r>
          </a:p>
        </p:txBody>
      </p:sp>
      <p:sp>
        <p:nvSpPr>
          <p:cNvPr id="11452" name="Text Box 12"/>
          <p:cNvSpPr txBox="1"/>
          <p:nvPr/>
        </p:nvSpPr>
        <p:spPr>
          <a:xfrm>
            <a:off x="5381307" y="2133600"/>
            <a:ext cx="2497774"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توجيهات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٧ - ١٦ </a:t>
            </a:r>
          </a:p>
        </p:txBody>
      </p:sp>
      <p:sp>
        <p:nvSpPr>
          <p:cNvPr id="11453" name="Line 13"/>
          <p:cNvSpPr/>
          <p:nvPr/>
        </p:nvSpPr>
        <p:spPr>
          <a:xfrm flipH="1">
            <a:off x="2514599" y="1524000"/>
            <a:ext cx="1" cy="152400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54" name="Text Box 14"/>
          <p:cNvSpPr txBox="1"/>
          <p:nvPr/>
        </p:nvSpPr>
        <p:spPr>
          <a:xfrm>
            <a:off x="579119" y="2133600"/>
            <a:ext cx="2194562"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مخاوف</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 - ٤</a:t>
            </a:r>
          </a:p>
        </p:txBody>
      </p:sp>
      <p:sp>
        <p:nvSpPr>
          <p:cNvPr id="11455" name="Text Box 15"/>
          <p:cNvSpPr txBox="1"/>
          <p:nvPr/>
        </p:nvSpPr>
        <p:spPr>
          <a:xfrm rot="16798945">
            <a:off x="5889010" y="3921715"/>
            <a:ext cx="2775586"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القيامة  </a:t>
            </a:r>
            <a:b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b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a:t>
            </a:r>
          </a:p>
        </p:txBody>
      </p:sp>
      <p:sp>
        <p:nvSpPr>
          <p:cNvPr id="11456" name="Text Box 16"/>
          <p:cNvSpPr txBox="1"/>
          <p:nvPr/>
        </p:nvSpPr>
        <p:spPr>
          <a:xfrm rot="16830879">
            <a:off x="6788058" y="4011290"/>
            <a:ext cx="26263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رباطة جأش ١٦</a:t>
            </a:r>
          </a:p>
        </p:txBody>
      </p:sp>
      <p:sp>
        <p:nvSpPr>
          <p:cNvPr id="11457" name="Line 17"/>
          <p:cNvSpPr/>
          <p:nvPr/>
        </p:nvSpPr>
        <p:spPr>
          <a:xfrm>
            <a:off x="762000" y="15240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58" name="Rectangle 18"/>
          <p:cNvSpPr/>
          <p:nvPr/>
        </p:nvSpPr>
        <p:spPr>
          <a:xfrm>
            <a:off x="771525" y="179894"/>
            <a:ext cx="8001001" cy="2771776"/>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ctr" defTabSz="914400" rtl="0" eaLnBrk="1" fontAlgn="auto" latinLnBrk="0" hangingPunct="0">
              <a:lnSpc>
                <a:spcPct val="100000"/>
              </a:lnSpc>
              <a:spcBef>
                <a:spcPts val="500"/>
              </a:spcBef>
              <a:spcAft>
                <a:spcPts val="0"/>
              </a:spcAft>
              <a:buClrTx/>
              <a:buSzTx/>
              <a:buFontTx/>
              <a:buNone/>
              <a:tabLst/>
              <a:defRPr sz="2000" b="0">
                <a:solidFill>
                  <a:srgbClr val="8F8F8F">
                    <a:lumOff val="44000"/>
                  </a:srgbClr>
                </a:solidFill>
                <a:latin typeface="Arial"/>
                <a:ea typeface="Arial"/>
                <a:cs typeface="Arial"/>
                <a:sym typeface="Arial"/>
              </a:defRPr>
            </a:pPr>
            <a:endParaRPr kumimoji="0" sz="20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1459" name="Text Box 19"/>
          <p:cNvSpPr txBox="1"/>
          <p:nvPr/>
        </p:nvSpPr>
        <p:spPr>
          <a:xfrm>
            <a:off x="807719" y="1600200"/>
            <a:ext cx="1661162"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انقسامات</a:t>
            </a:r>
          </a:p>
        </p:txBody>
      </p:sp>
      <p:sp>
        <p:nvSpPr>
          <p:cNvPr id="11460" name="Text Box 20"/>
          <p:cNvSpPr txBox="1"/>
          <p:nvPr/>
        </p:nvSpPr>
        <p:spPr>
          <a:xfrm>
            <a:off x="2198370" y="1571496"/>
            <a:ext cx="246126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منازعات </a:t>
            </a:r>
          </a:p>
        </p:txBody>
      </p:sp>
      <p:sp>
        <p:nvSpPr>
          <p:cNvPr id="11461" name="Text Box 21"/>
          <p:cNvSpPr txBox="1"/>
          <p:nvPr/>
        </p:nvSpPr>
        <p:spPr>
          <a:xfrm>
            <a:off x="4693920" y="1600200"/>
            <a:ext cx="3870960"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صعوبات </a:t>
            </a:r>
          </a:p>
        </p:txBody>
      </p:sp>
      <p:sp>
        <p:nvSpPr>
          <p:cNvPr id="11462" name="Text Box 22"/>
          <p:cNvSpPr txBox="1"/>
          <p:nvPr/>
        </p:nvSpPr>
        <p:spPr>
          <a:xfrm>
            <a:off x="2331720" y="2133600"/>
            <a:ext cx="2194561"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تاديب </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٥ - ٦ </a:t>
            </a:r>
          </a:p>
        </p:txBody>
      </p:sp>
      <p:sp>
        <p:nvSpPr>
          <p:cNvPr id="11463" name="Text Box 23"/>
          <p:cNvSpPr txBox="1"/>
          <p:nvPr/>
        </p:nvSpPr>
        <p:spPr>
          <a:xfrm rot="16810664">
            <a:off x="4028970" y="4008259"/>
            <a:ext cx="237871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الوثنية ٨ - ١٠</a:t>
            </a:r>
          </a:p>
        </p:txBody>
      </p:sp>
      <p:sp>
        <p:nvSpPr>
          <p:cNvPr id="11464" name="Text Box 24"/>
          <p:cNvSpPr txBox="1"/>
          <p:nvPr/>
        </p:nvSpPr>
        <p:spPr>
          <a:xfrm rot="16791372">
            <a:off x="3266970" y="3832046"/>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الزواج ٧</a:t>
            </a:r>
          </a:p>
        </p:txBody>
      </p:sp>
      <p:sp>
        <p:nvSpPr>
          <p:cNvPr id="11465" name="Line 25"/>
          <p:cNvSpPr/>
          <p:nvPr/>
        </p:nvSpPr>
        <p:spPr>
          <a:xfrm flipH="1">
            <a:off x="12192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6" name="Line 26"/>
          <p:cNvSpPr/>
          <p:nvPr/>
        </p:nvSpPr>
        <p:spPr>
          <a:xfrm flipH="1">
            <a:off x="20574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7" name="Line 27"/>
          <p:cNvSpPr/>
          <p:nvPr/>
        </p:nvSpPr>
        <p:spPr>
          <a:xfrm flipH="1">
            <a:off x="26670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8" name="Line 28"/>
          <p:cNvSpPr/>
          <p:nvPr/>
        </p:nvSpPr>
        <p:spPr>
          <a:xfrm flipH="1">
            <a:off x="390525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9" name="Line 29"/>
          <p:cNvSpPr/>
          <p:nvPr/>
        </p:nvSpPr>
        <p:spPr>
          <a:xfrm flipH="1">
            <a:off x="449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0" name="Line 30"/>
          <p:cNvSpPr/>
          <p:nvPr/>
        </p:nvSpPr>
        <p:spPr>
          <a:xfrm flipH="1">
            <a:off x="5486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1" name="Line 31"/>
          <p:cNvSpPr/>
          <p:nvPr/>
        </p:nvSpPr>
        <p:spPr>
          <a:xfrm flipH="1">
            <a:off x="6629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2" name="Line 32"/>
          <p:cNvSpPr/>
          <p:nvPr/>
        </p:nvSpPr>
        <p:spPr>
          <a:xfrm flipH="1">
            <a:off x="7543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3" name="Line 33"/>
          <p:cNvSpPr/>
          <p:nvPr/>
        </p:nvSpPr>
        <p:spPr>
          <a:xfrm flipH="1">
            <a:off x="830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4" name="Rectangle 34"/>
          <p:cNvSpPr/>
          <p:nvPr/>
        </p:nvSpPr>
        <p:spPr>
          <a:xfrm>
            <a:off x="355600" y="5542774"/>
            <a:ext cx="8001000" cy="692151"/>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75" name="Line 35"/>
          <p:cNvSpPr/>
          <p:nvPr/>
        </p:nvSpPr>
        <p:spPr>
          <a:xfrm>
            <a:off x="762000" y="21336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6" name="Text Box 36"/>
          <p:cNvSpPr txBox="1"/>
          <p:nvPr/>
        </p:nvSpPr>
        <p:spPr>
          <a:xfrm rot="16791372">
            <a:off x="1515167" y="4030314"/>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سفاح الأقارب ٥</a:t>
            </a:r>
          </a:p>
        </p:txBody>
      </p:sp>
      <p:sp>
        <p:nvSpPr>
          <p:cNvPr id="11477" name="Text Box 37"/>
          <p:cNvSpPr txBox="1"/>
          <p:nvPr/>
        </p:nvSpPr>
        <p:spPr>
          <a:xfrm rot="16791372">
            <a:off x="2047770" y="4040008"/>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دعاوي قضائية ٦</a:t>
            </a:r>
          </a:p>
        </p:txBody>
      </p:sp>
      <p:sp>
        <p:nvSpPr>
          <p:cNvPr id="11478" name="Text Box 38"/>
          <p:cNvSpPr txBox="1"/>
          <p:nvPr/>
        </p:nvSpPr>
        <p:spPr>
          <a:xfrm rot="16791372">
            <a:off x="2657370" y="4038421"/>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فجور </a:t>
            </a:r>
          </a:p>
        </p:txBody>
      </p:sp>
      <p:sp>
        <p:nvSpPr>
          <p:cNvPr id="11479" name="Line 39"/>
          <p:cNvSpPr/>
          <p:nvPr/>
        </p:nvSpPr>
        <p:spPr>
          <a:xfrm flipH="1">
            <a:off x="3352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80" name="Text Box 40"/>
          <p:cNvSpPr txBox="1"/>
          <p:nvPr/>
        </p:nvSpPr>
        <p:spPr>
          <a:xfrm rot="16791372">
            <a:off x="-182668" y="3995559"/>
            <a:ext cx="2419986"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تحزبات ١ - ٢</a:t>
            </a:r>
          </a:p>
        </p:txBody>
      </p:sp>
      <p:sp>
        <p:nvSpPr>
          <p:cNvPr id="11481" name="Text Box 41"/>
          <p:cNvSpPr txBox="1"/>
          <p:nvPr/>
        </p:nvSpPr>
        <p:spPr>
          <a:xfrm rot="16791372">
            <a:off x="799888" y="3586494"/>
            <a:ext cx="2378711"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شهوانية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٣ - ٤</a:t>
            </a:r>
          </a:p>
        </p:txBody>
      </p:sp>
      <p:sp>
        <p:nvSpPr>
          <p:cNvPr id="11482" name="Oval 1"/>
          <p:cNvSpPr/>
          <p:nvPr/>
        </p:nvSpPr>
        <p:spPr>
          <a:xfrm rot="689130">
            <a:off x="4017846" y="2690849"/>
            <a:ext cx="781051" cy="3095627"/>
          </a:xfrm>
          <a:prstGeom prst="ellipse">
            <a:avLst/>
          </a:prstGeom>
          <a:ln w="76200">
            <a:solidFill>
              <a:srgbClr val="FFFF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b="0">
                <a:latin typeface="Arial"/>
                <a:ea typeface="Arial"/>
                <a:cs typeface="Arial"/>
                <a:sym typeface="Arial"/>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482"/>
                                        </p:tgtEl>
                                        <p:attrNameLst>
                                          <p:attrName>style.visibility</p:attrName>
                                        </p:attrNameLst>
                                      </p:cBhvr>
                                      <p:to>
                                        <p:strVal val="visible"/>
                                      </p:to>
                                    </p:set>
                                    <p:anim calcmode="lin" valueType="num">
                                      <p:cBhvr>
                                        <p:cTn id="7" dur="500" fill="hold"/>
                                        <p:tgtEl>
                                          <p:spTgt spid="11482"/>
                                        </p:tgtEl>
                                        <p:attrNameLst>
                                          <p:attrName>ppt_x</p:attrName>
                                        </p:attrNameLst>
                                      </p:cBhvr>
                                      <p:tavLst>
                                        <p:tav tm="0">
                                          <p:val>
                                            <p:strVal val="#ppt_x"/>
                                          </p:val>
                                        </p:tav>
                                        <p:tav tm="100000">
                                          <p:val>
                                            <p:strVal val="#ppt_x"/>
                                          </p:val>
                                        </p:tav>
                                      </p:tavLst>
                                    </p:anim>
                                    <p:anim calcmode="lin" valueType="num">
                                      <p:cBhvr>
                                        <p:cTn id="8" dur="500" fill="hold"/>
                                        <p:tgtEl>
                                          <p:spTgt spid="11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latin typeface="Arial" panose="020B0604020202020204" pitchFamily="34" charset="0"/>
              <a:cs typeface="Arial" panose="020B0604020202020204" pitchFamily="34" charset="0"/>
            </a:endParaRPr>
          </a:p>
        </p:txBody>
      </p:sp>
      <p:grpSp>
        <p:nvGrpSpPr>
          <p:cNvPr id="330754" name="Group 3"/>
          <p:cNvGrpSpPr>
            <a:grpSpLocks/>
          </p:cNvGrpSpPr>
          <p:nvPr/>
        </p:nvGrpSpPr>
        <p:grpSpPr bwMode="auto">
          <a:xfrm>
            <a:off x="-53975" y="0"/>
            <a:ext cx="9350375" cy="7031038"/>
            <a:chOff x="-34" y="0"/>
            <a:chExt cx="5890" cy="4429"/>
          </a:xfrm>
        </p:grpSpPr>
        <p:sp>
          <p:nvSpPr>
            <p:cNvPr id="279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grpSp>
        <p:nvGrpSpPr>
          <p:cNvPr id="330755" name="Group 6"/>
          <p:cNvGrpSpPr>
            <a:grpSpLocks/>
          </p:cNvGrpSpPr>
          <p:nvPr/>
        </p:nvGrpSpPr>
        <p:grpSpPr bwMode="auto">
          <a:xfrm>
            <a:off x="2033588" y="1181100"/>
            <a:ext cx="5219700" cy="5219700"/>
            <a:chOff x="1200" y="696"/>
            <a:chExt cx="3288" cy="3288"/>
          </a:xfrm>
        </p:grpSpPr>
        <p:sp>
          <p:nvSpPr>
            <p:cNvPr id="279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sp>
        <p:nvSpPr>
          <p:cNvPr id="279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3" name="Rectangle 11"/>
          <p:cNvSpPr>
            <a:spLocks noChangeArrowheads="1"/>
          </p:cNvSpPr>
          <p:nvPr/>
        </p:nvSpPr>
        <p:spPr bwMode="auto">
          <a:xfrm rot="-1572683">
            <a:off x="2721184" y="4187183"/>
            <a:ext cx="1488746" cy="461665"/>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4" name="Rectangle 12"/>
          <p:cNvSpPr>
            <a:spLocks noChangeArrowheads="1"/>
          </p:cNvSpPr>
          <p:nvPr/>
        </p:nvSpPr>
        <p:spPr bwMode="auto">
          <a:xfrm rot="5400000">
            <a:off x="4007662" y="2290642"/>
            <a:ext cx="1281071" cy="461665"/>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5" name="AutoShape 13"/>
          <p:cNvSpPr>
            <a:spLocks noChangeArrowheads="1"/>
          </p:cNvSpPr>
          <p:nvPr/>
        </p:nvSpPr>
        <p:spPr bwMode="auto">
          <a:xfrm rot="50350481">
            <a:off x="6060282" y="4586535"/>
            <a:ext cx="1695450" cy="917079"/>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6" name="Text Box 14"/>
          <p:cNvSpPr txBox="1">
            <a:spLocks noChangeArrowheads="1"/>
          </p:cNvSpPr>
          <p:nvPr/>
        </p:nvSpPr>
        <p:spPr bwMode="auto">
          <a:xfrm>
            <a:off x="4070841" y="218044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67" name="AutoShape 15"/>
          <p:cNvSpPr>
            <a:spLocks noChangeArrowheads="1"/>
          </p:cNvSpPr>
          <p:nvPr/>
        </p:nvSpPr>
        <p:spPr bwMode="auto">
          <a:xfrm rot="14452042">
            <a:off x="1507332" y="4569867"/>
            <a:ext cx="1747837" cy="917079"/>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الإبن</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1" name="AutoShape 19"/>
          <p:cNvSpPr>
            <a:spLocks noChangeArrowheads="1"/>
          </p:cNvSpPr>
          <p:nvPr/>
        </p:nvSpPr>
        <p:spPr bwMode="auto">
          <a:xfrm>
            <a:off x="3624263" y="963860"/>
            <a:ext cx="2016125"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nvGrpSpPr>
          <p:cNvPr id="330767" name="Group 20"/>
          <p:cNvGrpSpPr>
            <a:grpSpLocks/>
          </p:cNvGrpSpPr>
          <p:nvPr/>
        </p:nvGrpSpPr>
        <p:grpSpPr bwMode="auto">
          <a:xfrm>
            <a:off x="3629025" y="2862263"/>
            <a:ext cx="1981200" cy="1752600"/>
            <a:chOff x="2286" y="1803"/>
            <a:chExt cx="1248" cy="1104"/>
          </a:xfrm>
        </p:grpSpPr>
        <p:sp>
          <p:nvSpPr>
            <p:cNvPr id="279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74"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الله</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grpSp>
      <p:sp>
        <p:nvSpPr>
          <p:cNvPr id="279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الآب</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6" name="Text Box 24"/>
          <p:cNvSpPr txBox="1">
            <a:spLocks noChangeArrowheads="1"/>
          </p:cNvSpPr>
          <p:nvPr/>
        </p:nvSpPr>
        <p:spPr bwMode="auto">
          <a:xfrm>
            <a:off x="5486399" y="4708525"/>
            <a:ext cx="254317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الروح القدس</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33077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33077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33077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79580"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1400" b="1" dirty="0">
                <a:solidFill>
                  <a:schemeClr val="bg1"/>
                </a:solidFill>
                <a:latin typeface="Arial" panose="020B0604020202020204" pitchFamily="34" charset="0"/>
                <a:ea typeface="ＭＳ Ｐゴシック" charset="-128"/>
                <a:cs typeface="Arial" panose="020B0604020202020204" pitchFamily="34" charset="0"/>
              </a:rPr>
              <a:t>هـ. واين هاوس، مخططات اللاهوت والعقيدة المسيحية، ٤٥</a:t>
            </a:r>
            <a:endParaRPr lang="en-US" sz="1400" b="1" dirty="0">
              <a:solidFill>
                <a:schemeClr val="bg1"/>
              </a:solidFill>
              <a:latin typeface="Arial" panose="020B0604020202020204" pitchFamily="34" charset="0"/>
              <a:ea typeface="ＭＳ Ｐゴシック" charset="-128"/>
              <a:cs typeface="Arial" panose="020B0604020202020204" pitchFamily="34" charset="0"/>
            </a:endParaRPr>
          </a:p>
        </p:txBody>
      </p:sp>
      <p:grpSp>
        <p:nvGrpSpPr>
          <p:cNvPr id="5" name="Group 29"/>
          <p:cNvGrpSpPr>
            <a:grpSpLocks/>
          </p:cNvGrpSpPr>
          <p:nvPr/>
        </p:nvGrpSpPr>
        <p:grpSpPr bwMode="auto">
          <a:xfrm>
            <a:off x="1905000" y="0"/>
            <a:ext cx="5486400" cy="2286000"/>
            <a:chOff x="1200" y="0"/>
            <a:chExt cx="3456" cy="1440"/>
          </a:xfrm>
        </p:grpSpPr>
        <p:sp>
          <p:nvSpPr>
            <p:cNvPr id="279582" name="Rectangle 30"/>
            <p:cNvSpPr>
              <a:spLocks noChangeArrowheads="1"/>
            </p:cNvSpPr>
            <p:nvPr/>
          </p:nvSpPr>
          <p:spPr bwMode="auto">
            <a:xfrm>
              <a:off x="1200" y="288"/>
              <a:ext cx="345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يقوي</a:t>
              </a:r>
              <a:endParaRPr lang="en-US" sz="4800" b="1" dirty="0">
                <a:solidFill>
                  <a:schemeClr val="bg1"/>
                </a:solidFill>
                <a:latin typeface="Arial" panose="020B0604020202020204" pitchFamily="34" charset="0"/>
                <a:cs typeface="Arial" panose="020B0604020202020204" pitchFamily="34" charset="0"/>
              </a:endParaRPr>
            </a:p>
          </p:txBody>
        </p:sp>
        <p:sp>
          <p:nvSpPr>
            <p:cNvPr id="330783" name="Oval 31"/>
            <p:cNvSpPr>
              <a:spLocks noChangeArrowheads="1"/>
            </p:cNvSpPr>
            <p:nvPr/>
          </p:nvSpPr>
          <p:spPr bwMode="auto">
            <a:xfrm>
              <a:off x="1488" y="0"/>
              <a:ext cx="2880" cy="144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grpSp>
      <p:grpSp>
        <p:nvGrpSpPr>
          <p:cNvPr id="6" name="Group 32"/>
          <p:cNvGrpSpPr>
            <a:grpSpLocks/>
          </p:cNvGrpSpPr>
          <p:nvPr/>
        </p:nvGrpSpPr>
        <p:grpSpPr bwMode="auto">
          <a:xfrm>
            <a:off x="5562600" y="4343400"/>
            <a:ext cx="3581400" cy="2514600"/>
            <a:chOff x="3504" y="2736"/>
            <a:chExt cx="2256" cy="1584"/>
          </a:xfrm>
        </p:grpSpPr>
        <p:sp>
          <p:nvSpPr>
            <p:cNvPr id="279585" name="Rectangle 33"/>
            <p:cNvSpPr>
              <a:spLocks noChangeArrowheads="1"/>
            </p:cNvSpPr>
            <p:nvPr/>
          </p:nvSpPr>
          <p:spPr bwMode="auto">
            <a:xfrm>
              <a:off x="3696" y="3504"/>
              <a:ext cx="2064"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يعطي</a:t>
              </a:r>
              <a:endParaRPr lang="en-US" sz="4800" b="1" dirty="0">
                <a:solidFill>
                  <a:schemeClr val="bg1"/>
                </a:solidFill>
                <a:latin typeface="Arial" panose="020B0604020202020204" pitchFamily="34" charset="0"/>
                <a:cs typeface="Arial" panose="020B0604020202020204" pitchFamily="34" charset="0"/>
              </a:endParaRPr>
            </a:p>
          </p:txBody>
        </p:sp>
        <p:sp>
          <p:nvSpPr>
            <p:cNvPr id="330781" name="Oval 34"/>
            <p:cNvSpPr>
              <a:spLocks noChangeArrowheads="1"/>
            </p:cNvSpPr>
            <p:nvPr/>
          </p:nvSpPr>
          <p:spPr bwMode="auto">
            <a:xfrm>
              <a:off x="3504" y="2736"/>
              <a:ext cx="2256" cy="1584"/>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grpSp>
      <p:grpSp>
        <p:nvGrpSpPr>
          <p:cNvPr id="7" name="Group 35"/>
          <p:cNvGrpSpPr>
            <a:grpSpLocks/>
          </p:cNvGrpSpPr>
          <p:nvPr/>
        </p:nvGrpSpPr>
        <p:grpSpPr bwMode="auto">
          <a:xfrm>
            <a:off x="0" y="4648200"/>
            <a:ext cx="3962400" cy="2362200"/>
            <a:chOff x="0" y="2928"/>
            <a:chExt cx="2496" cy="1488"/>
          </a:xfrm>
        </p:grpSpPr>
        <p:sp>
          <p:nvSpPr>
            <p:cNvPr id="330778" name="Oval 36"/>
            <p:cNvSpPr>
              <a:spLocks noChangeArrowheads="1"/>
            </p:cNvSpPr>
            <p:nvPr/>
          </p:nvSpPr>
          <p:spPr bwMode="auto">
            <a:xfrm>
              <a:off x="144" y="2928"/>
              <a:ext cx="2256" cy="1488"/>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sp>
          <p:nvSpPr>
            <p:cNvPr id="279589" name="Rectangle 37"/>
            <p:cNvSpPr>
              <a:spLocks noChangeArrowheads="1"/>
            </p:cNvSpPr>
            <p:nvPr/>
          </p:nvSpPr>
          <p:spPr bwMode="auto">
            <a:xfrm>
              <a:off x="0" y="3504"/>
              <a:ext cx="249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يعين</a:t>
              </a:r>
              <a:endParaRPr lang="en-US" sz="4800" b="1" dirty="0">
                <a:solidFill>
                  <a:schemeClr val="bg1"/>
                </a:solidFill>
                <a:latin typeface="Arial" panose="020B0604020202020204" pitchFamily="34" charset="0"/>
                <a:cs typeface="Arial" panose="020B0604020202020204" pitchFamily="34" charset="0"/>
              </a:endParaRPr>
            </a:p>
          </p:txBody>
        </p:sp>
      </p:grpSp>
      <p:sp>
        <p:nvSpPr>
          <p:cNvPr id="2795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pPr eaLnBrk="1" hangingPunct="1">
              <a:defRPr/>
            </a:pPr>
            <a:r>
              <a:rPr lang="ar-JO" sz="3200" b="0" dirty="0">
                <a:latin typeface="Arial" panose="020B0604020202020204" pitchFamily="34" charset="0"/>
                <a:cs typeface="Arial" panose="020B0604020202020204" pitchFamily="34" charset="0"/>
              </a:rPr>
              <a:t>اشتراك الثالوث</a:t>
            </a:r>
            <a:endParaRPr lang="en-US" sz="3600"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(8)</a:t>
            </a:r>
            <a:endParaRPr lang="en-US" dirty="0">
              <a:latin typeface="Arial" panose="020B0604020202020204" pitchFamily="34" charset="0"/>
              <a:cs typeface="Arial" panose="020B0604020202020204" pitchFamily="34" charset="0"/>
            </a:endParaRPr>
          </a:p>
        </p:txBody>
      </p:sp>
      <p:sp>
        <p:nvSpPr>
          <p:cNvPr id="281604" name="Text Box 4"/>
          <p:cNvSpPr txBox="1">
            <a:spLocks noChangeArrowheads="1"/>
          </p:cNvSpPr>
          <p:nvPr/>
        </p:nvSpPr>
        <p:spPr bwMode="auto">
          <a:xfrm>
            <a:off x="0" y="1066800"/>
            <a:ext cx="9144000" cy="156966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8فَإِنَّهُ لِوَاحِدٍ يُعْطَى بِالرُّوحِ </a:t>
            </a:r>
            <a:r>
              <a:rPr lang="ar-JO" sz="3200" b="1" dirty="0">
                <a:solidFill>
                  <a:srgbClr val="FFFF00"/>
                </a:solidFill>
                <a:latin typeface="Arial" panose="020B0604020202020204" pitchFamily="34" charset="0"/>
                <a:ea typeface="Arial" charset="0"/>
                <a:cs typeface="Arial" panose="020B0604020202020204" pitchFamily="34" charset="0"/>
              </a:rPr>
              <a:t>كَلاَمُ حِكْمَةٍ</a:t>
            </a:r>
            <a:r>
              <a:rPr lang="ar-JO" sz="3200" b="1" dirty="0">
                <a:solidFill>
                  <a:schemeClr val="bg1"/>
                </a:solidFill>
                <a:latin typeface="Arial" panose="020B0604020202020204" pitchFamily="34" charset="0"/>
                <a:ea typeface="Arial" charset="0"/>
                <a:cs typeface="Arial" panose="020B0604020202020204" pitchFamily="34" charset="0"/>
              </a:rPr>
              <a:t>، </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وَلآخَرَ </a:t>
            </a:r>
            <a:r>
              <a:rPr lang="ar-JO" sz="3200" b="1" dirty="0">
                <a:solidFill>
                  <a:srgbClr val="FFFF00"/>
                </a:solidFill>
                <a:latin typeface="Arial" panose="020B0604020202020204" pitchFamily="34" charset="0"/>
                <a:ea typeface="Arial" charset="0"/>
                <a:cs typeface="Arial" panose="020B0604020202020204" pitchFamily="34" charset="0"/>
              </a:rPr>
              <a:t>كَلاَمُ عِلْمٍ</a:t>
            </a:r>
          </a:p>
          <a:p>
            <a:pPr marL="392113" algn="ctr" eaLnBrk="1" hangingPunct="1">
              <a:defRPr/>
            </a:pPr>
            <a:r>
              <a:rPr lang="ar-JO" sz="3200" b="1" dirty="0">
                <a:solidFill>
                  <a:srgbClr val="FFFF00"/>
                </a:solidFill>
                <a:latin typeface="Arial" panose="020B0604020202020204" pitchFamily="34" charset="0"/>
                <a:ea typeface="Arial" charset="0"/>
                <a:cs typeface="Arial" panose="020B0604020202020204" pitchFamily="34" charset="0"/>
              </a:rPr>
              <a:t> </a:t>
            </a:r>
            <a:r>
              <a:rPr lang="ar-JO" sz="3200" b="1" dirty="0">
                <a:solidFill>
                  <a:schemeClr val="bg1"/>
                </a:solidFill>
                <a:latin typeface="Arial" panose="020B0604020202020204" pitchFamily="34" charset="0"/>
                <a:ea typeface="Arial" charset="0"/>
                <a:cs typeface="Arial" panose="020B0604020202020204" pitchFamily="34" charset="0"/>
              </a:rPr>
              <a:t>بِحَسَبِ الرُّوحِ الْوَاحِدِ</a:t>
            </a:r>
            <a:endParaRPr lang="en-US" sz="3200" b="1" dirty="0">
              <a:solidFill>
                <a:schemeClr val="bg1"/>
              </a:solidFill>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(9-10أ)</a:t>
            </a:r>
            <a:endParaRPr lang="en-US" dirty="0">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a:off x="0" y="1066800"/>
            <a:ext cx="9144000" cy="156966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9وَلآخَرَ </a:t>
            </a:r>
            <a:r>
              <a:rPr lang="ar-JO" sz="3200" b="1" dirty="0">
                <a:solidFill>
                  <a:srgbClr val="FFFF00"/>
                </a:solidFill>
                <a:latin typeface="Arial" panose="020B0604020202020204" pitchFamily="34" charset="0"/>
                <a:ea typeface="Arial" charset="0"/>
                <a:cs typeface="Arial" panose="020B0604020202020204" pitchFamily="34" charset="0"/>
              </a:rPr>
              <a:t>إِيمَانٌ</a:t>
            </a:r>
            <a:r>
              <a:rPr lang="ar-JO" sz="3200" b="1" dirty="0">
                <a:solidFill>
                  <a:schemeClr val="bg1"/>
                </a:solidFill>
                <a:latin typeface="Arial" panose="020B0604020202020204" pitchFamily="34" charset="0"/>
                <a:ea typeface="Arial" charset="0"/>
                <a:cs typeface="Arial" panose="020B0604020202020204" pitchFamily="34" charset="0"/>
              </a:rPr>
              <a:t> بِالرُّوحِ الْوَاحِدِ، </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وَلآخَرَ مَوَاهِبُ </a:t>
            </a:r>
            <a:r>
              <a:rPr lang="ar-JO" sz="3200" b="1" dirty="0">
                <a:solidFill>
                  <a:srgbClr val="FFFF00"/>
                </a:solidFill>
                <a:latin typeface="Arial" panose="020B0604020202020204" pitchFamily="34" charset="0"/>
                <a:ea typeface="Arial" charset="0"/>
                <a:cs typeface="Arial" panose="020B0604020202020204" pitchFamily="34" charset="0"/>
              </a:rPr>
              <a:t>شِفَاء</a:t>
            </a:r>
            <a:r>
              <a:rPr lang="ar-JO" sz="3200" b="1" dirty="0">
                <a:solidFill>
                  <a:schemeClr val="bg1"/>
                </a:solidFill>
                <a:latin typeface="Arial" panose="020B0604020202020204" pitchFamily="34" charset="0"/>
                <a:ea typeface="Arial" charset="0"/>
                <a:cs typeface="Arial" panose="020B0604020202020204" pitchFamily="34" charset="0"/>
              </a:rPr>
              <a:t>ٍ بِالرُّوحِ الْوَاحِدِ.</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 10وَلآخَرَ عَمَلُ </a:t>
            </a:r>
            <a:r>
              <a:rPr lang="ar-JO" sz="3200" b="1" dirty="0">
                <a:solidFill>
                  <a:srgbClr val="FFFF00"/>
                </a:solidFill>
                <a:latin typeface="Arial" panose="020B0604020202020204" pitchFamily="34" charset="0"/>
                <a:ea typeface="Arial" charset="0"/>
                <a:cs typeface="Arial" panose="020B0604020202020204" pitchFamily="34" charset="0"/>
              </a:rPr>
              <a:t>قُوَّات</a:t>
            </a:r>
            <a:r>
              <a:rPr lang="ar-JO" sz="3200" b="1" dirty="0">
                <a:solidFill>
                  <a:schemeClr val="bg1"/>
                </a:solidFill>
                <a:latin typeface="Arial" panose="020B0604020202020204" pitchFamily="34" charset="0"/>
                <a:ea typeface="Arial" charset="0"/>
                <a:cs typeface="Arial" panose="020B0604020202020204" pitchFamily="34" charset="0"/>
              </a:rPr>
              <a:t>ٍ</a:t>
            </a:r>
            <a:endParaRPr lang="en-US" sz="3200" b="1" dirty="0">
              <a:solidFill>
                <a:schemeClr val="bg1"/>
              </a:solidFill>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9"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(10ب-11أ)</a:t>
            </a:r>
            <a:endParaRPr lang="en-US" dirty="0">
              <a:latin typeface="Arial" panose="020B0604020202020204" pitchFamily="34" charset="0"/>
              <a:cs typeface="Arial" panose="020B0604020202020204" pitchFamily="34" charset="0"/>
            </a:endParaRPr>
          </a:p>
        </p:txBody>
      </p:sp>
      <p:sp>
        <p:nvSpPr>
          <p:cNvPr id="285700" name="Text Box 4"/>
          <p:cNvSpPr txBox="1">
            <a:spLocks noChangeArrowheads="1"/>
          </p:cNvSpPr>
          <p:nvPr/>
        </p:nvSpPr>
        <p:spPr bwMode="auto">
          <a:xfrm>
            <a:off x="0" y="1066800"/>
            <a:ext cx="9144000" cy="304698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نُبُوَّة</a:t>
            </a:r>
            <a:r>
              <a:rPr lang="ar-JO" sz="3200" b="1" dirty="0">
                <a:solidFill>
                  <a:schemeClr val="bg1"/>
                </a:solidFill>
                <a:ea typeface="Arial" charset="0"/>
                <a:cs typeface="Arial" charset="0"/>
              </a:rPr>
              <a:t>ٌ،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تَمْيِيز</a:t>
            </a:r>
            <a:r>
              <a:rPr lang="ar-JO" sz="3200" b="1" dirty="0">
                <a:solidFill>
                  <a:schemeClr val="bg1"/>
                </a:solidFill>
                <a:ea typeface="Arial" charset="0"/>
                <a:cs typeface="Arial" charset="0"/>
              </a:rPr>
              <a:t>ُ الأَرْوَاحِ،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أَنْوَاعُ أَلْسِنَةٍ</a:t>
            </a:r>
            <a:r>
              <a:rPr lang="ar-JO" sz="3200" b="1" dirty="0">
                <a:solidFill>
                  <a:schemeClr val="bg1"/>
                </a:solidFill>
                <a:ea typeface="Arial" charset="0"/>
                <a:cs typeface="Arial" charset="0"/>
              </a:rPr>
              <a:t>،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تَرْجَمَةُ</a:t>
            </a:r>
            <a:r>
              <a:rPr lang="ar-JO" sz="3200" b="1" dirty="0">
                <a:solidFill>
                  <a:schemeClr val="bg1"/>
                </a:solidFill>
                <a:ea typeface="Arial" charset="0"/>
                <a:cs typeface="Arial" charset="0"/>
              </a:rPr>
              <a:t> أَلْسِنَةٍ.</a:t>
            </a:r>
          </a:p>
          <a:p>
            <a:pPr marL="392113" algn="ctr" eaLnBrk="1" hangingPunct="1">
              <a:defRPr/>
            </a:pPr>
            <a:r>
              <a:rPr lang="ar-JO" sz="3200" b="1" dirty="0">
                <a:solidFill>
                  <a:schemeClr val="bg1"/>
                </a:solidFill>
                <a:ea typeface="Arial" charset="0"/>
                <a:cs typeface="Arial" charset="0"/>
              </a:rPr>
              <a:t> 11وَلكِنَّ هذِهِ كُلَّهَا يَعْمَلُهَا </a:t>
            </a:r>
          </a:p>
          <a:p>
            <a:pPr marL="392113" algn="ctr" eaLnBrk="1" hangingPunct="1">
              <a:defRPr/>
            </a:pPr>
            <a:r>
              <a:rPr lang="ar-JO" sz="3200" b="1" dirty="0">
                <a:solidFill>
                  <a:schemeClr val="bg1"/>
                </a:solidFill>
                <a:ea typeface="Arial" charset="0"/>
                <a:cs typeface="Arial" charset="0"/>
              </a:rPr>
              <a:t>الرُّوحُ الْوَاحِدُ بِعَيْنِهِ</a:t>
            </a:r>
            <a:endParaRPr lang="en-US" sz="3200" b="1" dirty="0">
              <a:solidFill>
                <a:schemeClr val="bg1"/>
              </a:solidFill>
              <a:ea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الروح وحده من يختار الموهبة التي تحصل عليها (11ب)</a:t>
            </a:r>
            <a:endParaRPr lang="en-US" dirty="0">
              <a:latin typeface="Arial" panose="020B0604020202020204" pitchFamily="34" charset="0"/>
              <a:cs typeface="Arial" panose="020B0604020202020204" pitchFamily="34" charset="0"/>
            </a:endParaRPr>
          </a:p>
        </p:txBody>
      </p:sp>
      <p:sp>
        <p:nvSpPr>
          <p:cNvPr id="287748" name="Text Box 4"/>
          <p:cNvSpPr txBox="1">
            <a:spLocks noChangeArrowheads="1"/>
          </p:cNvSpPr>
          <p:nvPr/>
        </p:nvSpPr>
        <p:spPr bwMode="auto">
          <a:xfrm>
            <a:off x="0" y="1066800"/>
            <a:ext cx="91440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39211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dirty="0">
                <a:solidFill>
                  <a:srgbClr val="FFFF00"/>
                </a:solidFill>
                <a:latin typeface="Arial" panose="020B0604020202020204" pitchFamily="34" charset="0"/>
                <a:cs typeface="Arial" panose="020B0604020202020204" pitchFamily="34" charset="0"/>
              </a:rPr>
              <a:t>قَاسِمًا لِكُلِّ وَاحِدٍ بِمُفْرَدِهِ، كَمَا يَشَاءُ.</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ar-JO" sz="8000" dirty="0">
                <a:latin typeface="Arial" panose="020B0604020202020204" pitchFamily="34" charset="0"/>
                <a:cs typeface="Arial" panose="020B0604020202020204" pitchFamily="34" charset="0"/>
              </a:rPr>
              <a:t>المواهب الكلامية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533400" y="304800"/>
            <a:ext cx="8305800" cy="1905000"/>
          </a:xfrm>
        </p:spPr>
        <p:txBody>
          <a:bodyPr/>
          <a:lstStyle/>
          <a:p>
            <a:pPr eaLnBrk="1" hangingPunct="1"/>
            <a:r>
              <a:rPr lang="ar-JO" dirty="0">
                <a:latin typeface="Arial" panose="020B0604020202020204" pitchFamily="34" charset="0"/>
                <a:cs typeface="Arial" panose="020B0604020202020204" pitchFamily="34" charset="0"/>
              </a:rPr>
              <a:t>يجب أن نستخدم مواهبنا من خلال </a:t>
            </a:r>
            <a:r>
              <a:rPr lang="ar-JO" dirty="0">
                <a:solidFill>
                  <a:srgbClr val="FFFF00"/>
                </a:solidFill>
                <a:latin typeface="Arial" panose="020B0604020202020204" pitchFamily="34" charset="0"/>
                <a:cs typeface="Arial" panose="020B0604020202020204" pitchFamily="34" charset="0"/>
              </a:rPr>
              <a:t>التحدث</a:t>
            </a:r>
            <a:r>
              <a:rPr lang="ar-JO" dirty="0">
                <a:latin typeface="Arial" panose="020B0604020202020204" pitchFamily="34" charset="0"/>
                <a:cs typeface="Arial" panose="020B0604020202020204" pitchFamily="34" charset="0"/>
              </a:rPr>
              <a:t> باسم الله أو </a:t>
            </a:r>
            <a:r>
              <a:rPr lang="ar-JO" dirty="0">
                <a:solidFill>
                  <a:srgbClr val="FFFF00"/>
                </a:solidFill>
                <a:latin typeface="Arial" panose="020B0604020202020204" pitchFamily="34" charset="0"/>
                <a:cs typeface="Arial" panose="020B0604020202020204" pitchFamily="34" charset="0"/>
              </a:rPr>
              <a:t>الخدمة</a:t>
            </a:r>
            <a:r>
              <a:rPr lang="ar-JO" dirty="0">
                <a:latin typeface="Arial" panose="020B0604020202020204" pitchFamily="34" charset="0"/>
                <a:cs typeface="Arial" panose="020B0604020202020204" pitchFamily="34" charset="0"/>
              </a:rPr>
              <a:t> بقوته (1 بط 4: 10-11).</a:t>
            </a:r>
            <a:endParaRPr lang="en-US" b="0" dirty="0">
              <a:solidFill>
                <a:schemeClr val="tx1"/>
              </a:solidFill>
              <a:latin typeface="Arial" panose="020B0604020202020204" pitchFamily="34" charset="0"/>
              <a:cs typeface="Arial" panose="020B0604020202020204" pitchFamily="34" charset="0"/>
            </a:endParaRPr>
          </a:p>
        </p:txBody>
      </p:sp>
      <p:pic>
        <p:nvPicPr>
          <p:cNvPr id="340994" name="Picture 3" descr="potinhis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2659063"/>
            <a:ext cx="5192713" cy="38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7E800BF-A485-754E-A90D-D80CA608BFB7}"/>
              </a:ext>
            </a:extLst>
          </p:cNvPr>
          <p:cNvSpPr txBox="1"/>
          <p:nvPr/>
        </p:nvSpPr>
        <p:spPr>
          <a:xfrm>
            <a:off x="2559304" y="7002463"/>
            <a:ext cx="4608512" cy="1323439"/>
          </a:xfrm>
          <a:prstGeom prst="rect">
            <a:avLst/>
          </a:prstGeom>
          <a:solidFill>
            <a:srgbClr val="D5D1C7"/>
          </a:solidFill>
        </p:spPr>
        <p:txBody>
          <a:bodyPr wrap="square" rtlCol="0">
            <a:spAutoFit/>
          </a:bodyPr>
          <a:lstStyle/>
          <a:p>
            <a:pPr algn="ctr"/>
            <a:r>
              <a:rPr lang="en-US" altLang="zh-TW" sz="2000" dirty="0"/>
              <a:t>We are the clay</a:t>
            </a:r>
          </a:p>
          <a:p>
            <a:pPr algn="ctr"/>
            <a:r>
              <a:rPr lang="en-US" altLang="zh-TW" sz="2000" dirty="0"/>
              <a:t>You are the Potter</a:t>
            </a:r>
          </a:p>
          <a:p>
            <a:pPr algn="ctr"/>
            <a:r>
              <a:rPr lang="en-US" altLang="zh-TW" sz="2000" dirty="0"/>
              <a:t>We are all the work of your hands</a:t>
            </a:r>
          </a:p>
          <a:p>
            <a:pPr algn="ctr"/>
            <a:r>
              <a:rPr lang="en-US" altLang="zh-TW" sz="2000" dirty="0"/>
              <a:t>Isaiah 64:8</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لِيَكُنْ كُلُّ وَاحِدٍ بِحَسَبِ مَا أَخَذَ مَوْهِبَةً،</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يَخْدِمُ بِهَا بَعْضُكُمْ بَعْضًا،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كَوُكَلاَءَ صَالِحِينَ عَلَى نِعْمَةِ اللهِ الْمُتَنَوِّعَةِ. </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11إِنْ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يَتَكَلَّمُ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فَكَأَقْوَالِ اللهِ.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لِكَيْ يَتَمَجَّدَ اللهُ فِي كُلِّ شَيْءٍ بِيَسُوعَ الْمَسِيحِ،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555F36-7B75-FD12-AD9B-F7EE9F7BA0CB}"/>
              </a:ext>
            </a:extLst>
          </p:cNvPr>
          <p:cNvGrpSpPr/>
          <p:nvPr/>
        </p:nvGrpSpPr>
        <p:grpSpPr>
          <a:xfrm>
            <a:off x="0" y="0"/>
            <a:ext cx="2438400" cy="1828800"/>
            <a:chOff x="0" y="0"/>
            <a:chExt cx="2438400" cy="1828800"/>
          </a:xfrm>
        </p:grpSpPr>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103AE18-8915-E6D5-A6C3-E3FAC76A7EEA}"/>
                </a:ext>
              </a:extLst>
            </p:cNvPr>
            <p:cNvSpPr/>
            <p:nvPr/>
          </p:nvSpPr>
          <p:spPr bwMode="auto">
            <a:xfrm>
              <a:off x="0" y="1196752"/>
              <a:ext cx="971600" cy="5134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Oval 2">
              <a:extLst>
                <a:ext uri="{FF2B5EF4-FFF2-40B4-BE49-F238E27FC236}">
                  <a16:creationId xmlns:a16="http://schemas.microsoft.com/office/drawing/2014/main" id="{8A44CFF6-95AE-460E-8927-59AAFF811290}"/>
                </a:ext>
              </a:extLst>
            </p:cNvPr>
            <p:cNvSpPr/>
            <p:nvPr/>
          </p:nvSpPr>
          <p:spPr bwMode="auto">
            <a:xfrm>
              <a:off x="875184" y="1237444"/>
              <a:ext cx="144016" cy="216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aphicFrame>
        <p:nvGraphicFramePr>
          <p:cNvPr id="10242" name="Group 1026"/>
          <p:cNvGraphicFramePr>
            <a:graphicFrameLocks noGrp="1"/>
          </p:cNvGraphicFramePr>
          <p:nvPr>
            <p:extLst>
              <p:ext uri="{D42A27DB-BD31-4B8C-83A1-F6EECF244321}">
                <p14:modId xmlns:p14="http://schemas.microsoft.com/office/powerpoint/2010/main" val="3918316093"/>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5348" name="Title 33"/>
          <p:cNvSpPr>
            <a:spLocks noGrp="1"/>
          </p:cNvSpPr>
          <p:nvPr>
            <p:ph type="title" idx="4294967295"/>
          </p:nvPr>
        </p:nvSpPr>
        <p:spPr>
          <a:xfrm>
            <a:off x="3124200" y="0"/>
            <a:ext cx="3352800" cy="1752600"/>
          </a:xfrm>
        </p:spPr>
        <p:txBody>
          <a:bodyPr/>
          <a:lstStyle/>
          <a:p>
            <a:pPr eaLnBrk="1" hangingPunct="1"/>
            <a:r>
              <a:rPr lang="ar-JO" sz="3600" dirty="0">
                <a:latin typeface="Arial" charset="0"/>
                <a:cs typeface="Arial" charset="0"/>
              </a:rPr>
              <a:t>تصنيفات المواهب</a:t>
            </a:r>
            <a:br>
              <a:rPr lang="en-US" sz="3600" dirty="0">
                <a:latin typeface="Arial" charset="0"/>
                <a:cs typeface="Arial" charset="0"/>
              </a:rPr>
            </a:br>
            <a:r>
              <a:rPr lang="en-US" sz="3600" dirty="0">
                <a:latin typeface="Arial" charset="0"/>
                <a:cs typeface="Arial" charset="0"/>
              </a:rPr>
              <a:t>(</a:t>
            </a:r>
            <a:r>
              <a:rPr lang="ar-JO" sz="3600" dirty="0">
                <a:latin typeface="Arial" charset="0"/>
                <a:cs typeface="Arial" charset="0"/>
              </a:rPr>
              <a:t>1 بطرس 4: 11</a:t>
            </a:r>
            <a:r>
              <a:rPr lang="en-US" sz="3600" dirty="0">
                <a:latin typeface="Arial" charset="0"/>
                <a:cs typeface="Arial" charset="0"/>
              </a:rPr>
              <a:t>)</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6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348163"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76200" y="36004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4" name="Picture 4" descr="redgift"/>
          <p:cNvPicPr>
            <a:picLocks noChangeAspect="1" noChangeArrowheads="1"/>
          </p:cNvPicPr>
          <p:nvPr/>
        </p:nvPicPr>
        <p:blipFill>
          <a:blip r:embed="rId5" cstate="screen">
            <a:extLst>
              <a:ext uri="{28A0092B-C50C-407E-A947-70E740481C1C}">
                <a14:useLocalDpi xmlns:a14="http://schemas.microsoft.com/office/drawing/2010/main"/>
              </a:ext>
            </a:extLst>
          </a:blip>
          <a:srcRect r="10625"/>
          <a:stretch>
            <a:fillRect/>
          </a:stretch>
        </p:blipFill>
        <p:spPr bwMode="auto">
          <a:xfrm>
            <a:off x="5938838" y="609600"/>
            <a:ext cx="3205162"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5" name="Picture 5" descr="gift_smythson_packag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6313" y="3289300"/>
            <a:ext cx="4357687"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eaLnBrk="1" hangingPunct="1">
              <a:defRPr/>
            </a:pPr>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أعطى الله بعض المؤمنين موهبة </a:t>
            </a:r>
            <a:r>
              <a:rPr lang="ar-JO" dirty="0">
                <a:solidFill>
                  <a:srgbClr val="800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التحدث</a:t>
            </a:r>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ليكونوا صوته الخاص</a:t>
            </a:r>
            <a:endParaRPr lang="en-US" sz="36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28600" y="2362200"/>
            <a:ext cx="2057400" cy="1447800"/>
            <a:chOff x="144" y="1488"/>
            <a:chExt cx="1296" cy="912"/>
          </a:xfrm>
        </p:grpSpPr>
        <p:sp>
          <p:nvSpPr>
            <p:cNvPr id="348174"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5" name="Text Box 9"/>
            <p:cNvSpPr txBox="1">
              <a:spLocks noChangeArrowheads="1"/>
            </p:cNvSpPr>
            <p:nvPr/>
          </p:nvSpPr>
          <p:spPr bwMode="auto">
            <a:xfrm>
              <a:off x="336" y="1584"/>
              <a:ext cx="960"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يقول الله استخدم موهبتك</a:t>
              </a:r>
              <a:endParaRPr lang="en-US" dirty="0">
                <a:latin typeface="Arial" panose="020B0604020202020204" pitchFamily="34" charset="0"/>
                <a:cs typeface="Arial" panose="020B0604020202020204" pitchFamily="34" charset="0"/>
              </a:endParaRPr>
            </a:p>
          </p:txBody>
        </p:sp>
      </p:grpSp>
      <p:grpSp>
        <p:nvGrpSpPr>
          <p:cNvPr id="3" name="Group 10"/>
          <p:cNvGrpSpPr>
            <a:grpSpLocks/>
          </p:cNvGrpSpPr>
          <p:nvPr/>
        </p:nvGrpSpPr>
        <p:grpSpPr bwMode="auto">
          <a:xfrm>
            <a:off x="4186238" y="1981200"/>
            <a:ext cx="2743200" cy="1676400"/>
            <a:chOff x="2064" y="1248"/>
            <a:chExt cx="1728" cy="1056"/>
          </a:xfrm>
        </p:grpSpPr>
        <p:sp>
          <p:nvSpPr>
            <p:cNvPr id="348172"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3" name="Text Box 12"/>
            <p:cNvSpPr txBox="1">
              <a:spLocks noChangeArrowheads="1"/>
            </p:cNvSpPr>
            <p:nvPr/>
          </p:nvSpPr>
          <p:spPr bwMode="auto">
            <a:xfrm>
              <a:off x="2256" y="1344"/>
              <a:ext cx="1344"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أعرف ذلك ولهذا أشارك إيماني</a:t>
              </a:r>
              <a:endParaRPr lang="en-US" dirty="0">
                <a:latin typeface="Arial" panose="020B0604020202020204" pitchFamily="34" charset="0"/>
                <a:cs typeface="Arial" panose="020B0604020202020204" pitchFamily="34" charset="0"/>
              </a:endParaRPr>
            </a:p>
          </p:txBody>
        </p:sp>
      </p:grpSp>
      <p:grpSp>
        <p:nvGrpSpPr>
          <p:cNvPr id="4" name="Group 13"/>
          <p:cNvGrpSpPr>
            <a:grpSpLocks/>
          </p:cNvGrpSpPr>
          <p:nvPr/>
        </p:nvGrpSpPr>
        <p:grpSpPr bwMode="auto">
          <a:xfrm>
            <a:off x="3733800" y="5410200"/>
            <a:ext cx="2362200" cy="1447800"/>
            <a:chOff x="2352" y="3408"/>
            <a:chExt cx="1488" cy="912"/>
          </a:xfrm>
        </p:grpSpPr>
        <p:sp>
          <p:nvSpPr>
            <p:cNvPr id="348170"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1" name="Text Box 15"/>
            <p:cNvSpPr txBox="1">
              <a:spLocks noChangeArrowheads="1"/>
            </p:cNvSpPr>
            <p:nvPr/>
          </p:nvSpPr>
          <p:spPr bwMode="auto">
            <a:xfrm>
              <a:off x="2352" y="3504"/>
              <a:ext cx="148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نحن نستخدم     أفواهنا له أيضاً</a:t>
              </a:r>
              <a:endParaRPr lang="en-US"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2"/>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50211"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algn="ctr" eaLnBrk="1" hangingPunct="1">
              <a:defRPr/>
            </a:pPr>
            <a:r>
              <a:rPr lang="ar-JO" dirty="0">
                <a:latin typeface="Arial" panose="020B0604020202020204" pitchFamily="34" charset="0"/>
                <a:cs typeface="Arial" panose="020B0604020202020204" pitchFamily="34" charset="0"/>
              </a:rPr>
              <a:t>رومية   12: 6-7</a:t>
            </a:r>
            <a:endParaRPr lang="en-US" dirty="0">
              <a:latin typeface="Arial" panose="020B0604020202020204" pitchFamily="34" charset="0"/>
              <a:cs typeface="Arial" panose="020B0604020202020204" pitchFamily="34" charset="0"/>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6وَلكِنْ لَنَا مَوَاهِبُ مُخْتَلِفَةٌ </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بِحَسَبِ النِّعْمَةِ الْمُعْطَاةِ لَنَا:</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 أَنُبُوَّةٌ فَبِالنِّسْبَةِ إِلَى الإِيمَانِ</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7أَمْ خِدْمَةٌ فَفِي الْخِدْمَةِ،</a:t>
            </a:r>
          </a:p>
          <a:p>
            <a:pPr algn="r" eaLnBrk="1" hangingPunct="1">
              <a:lnSpc>
                <a:spcPct val="90000"/>
              </a:lnSpc>
              <a:spcBef>
                <a:spcPct val="20000"/>
              </a:spcBef>
              <a:defRPr/>
            </a:pPr>
            <a:r>
              <a:rPr lang="ar-JO" sz="4000" b="1" dirty="0">
                <a:solidFill>
                  <a:srgbClr val="0000FF"/>
                </a:solidFill>
                <a:effectLst>
                  <a:glow rad="114300">
                    <a:srgbClr val="FFFFFF">
                      <a:alpha val="90000"/>
                    </a:srgbClr>
                  </a:glow>
                </a:effectLst>
                <a:latin typeface="Arial" panose="020B0604020202020204" pitchFamily="34" charset="0"/>
                <a:cs typeface="Arial" panose="020B0604020202020204" pitchFamily="34" charset="0"/>
              </a:rPr>
              <a:t>أَمِ الْمُعَلِّمُ فَفِي التَّعْلِيمِ</a:t>
            </a:r>
            <a:r>
              <a:rPr lang="en-US" sz="4000" b="1" dirty="0">
                <a:solidFill>
                  <a:srgbClr val="0000FF"/>
                </a:solidFill>
                <a:effectLst>
                  <a:glow rad="114300">
                    <a:srgbClr val="FFFFFF">
                      <a:alpha val="90000"/>
                    </a:srgbClr>
                  </a:glow>
                </a:effectLst>
                <a:latin typeface="Arial" panose="020B0604020202020204" pitchFamily="34" charset="0"/>
                <a:cs typeface="Arial" panose="020B0604020202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351235"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ar-JO" sz="3600" b="1" dirty="0">
                <a:solidFill>
                  <a:srgbClr val="FFFFFF"/>
                </a:solidFill>
                <a:cs typeface="Arial" charset="0"/>
              </a:rPr>
              <a:t>16كُلُّ الْكِتَابِ هُوَ مُوحًى بِهِ مِنَ اللهِ</a:t>
            </a:r>
          </a:p>
          <a:p>
            <a:pPr algn="ctr" eaLnBrk="1" hangingPunct="1">
              <a:lnSpc>
                <a:spcPct val="90000"/>
              </a:lnSpc>
              <a:spcBef>
                <a:spcPct val="20000"/>
              </a:spcBef>
            </a:pPr>
            <a:r>
              <a:rPr lang="ar-JO" sz="3600" b="1" dirty="0">
                <a:solidFill>
                  <a:srgbClr val="FFFFFF"/>
                </a:solidFill>
                <a:cs typeface="Arial" charset="0"/>
              </a:rPr>
              <a:t>وَنَافِعٌ لِلتَّعْلِيمِ وَالتَّوْبِيخِ، لِلتَّقْوِيمِ </a:t>
            </a:r>
          </a:p>
          <a:p>
            <a:pPr algn="ctr" eaLnBrk="1" hangingPunct="1">
              <a:lnSpc>
                <a:spcPct val="90000"/>
              </a:lnSpc>
              <a:spcBef>
                <a:spcPct val="20000"/>
              </a:spcBef>
            </a:pPr>
            <a:r>
              <a:rPr lang="ar-JO" sz="3600" b="1" dirty="0">
                <a:solidFill>
                  <a:srgbClr val="FFFFFF"/>
                </a:solidFill>
                <a:cs typeface="Arial" charset="0"/>
              </a:rPr>
              <a:t>وَالتَّأْدِيبِ الَّذِي فِي الْبِرِّ                                          17لكَيْ يَكُونَ إِنْسَانُ اللهِ كَامِلاً</a:t>
            </a:r>
          </a:p>
          <a:p>
            <a:pPr algn="ctr" eaLnBrk="1" hangingPunct="1">
              <a:lnSpc>
                <a:spcPct val="90000"/>
              </a:lnSpc>
              <a:spcBef>
                <a:spcPct val="20000"/>
              </a:spcBef>
            </a:pPr>
            <a:r>
              <a:rPr lang="ar-JO" sz="3600" b="1" dirty="0">
                <a:solidFill>
                  <a:srgbClr val="FFFFFF"/>
                </a:solidFill>
                <a:cs typeface="Arial" charset="0"/>
              </a:rPr>
              <a:t>مُتَأَهِّبًا لِكُلِّ عَمَل صَالِحٍ.</a:t>
            </a:r>
            <a:endParaRPr lang="en-US" sz="3600" b="1" dirty="0">
              <a:solidFill>
                <a:srgbClr val="FFFFFF"/>
              </a:solidFill>
              <a:cs typeface="Arial" charset="0"/>
            </a:endParaRPr>
          </a:p>
        </p:txBody>
      </p:sp>
      <p:pic>
        <p:nvPicPr>
          <p:cNvPr id="351236" name="Picture 2" descr="2timothy3_16-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3575" y="4086225"/>
            <a:ext cx="5940425"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ar-JO" sz="9600" dirty="0">
                <a:effectLst>
                  <a:glow rad="139700">
                    <a:srgbClr val="660066">
                      <a:alpha val="88000"/>
                    </a:srgbClr>
                  </a:glow>
                </a:effectLst>
                <a:latin typeface="Arial"/>
                <a:cs typeface="Arial"/>
              </a:rPr>
              <a:t>التعليم</a:t>
            </a:r>
            <a:endParaRPr lang="en-US" sz="9600" dirty="0">
              <a:effectLst>
                <a:glow rad="139700">
                  <a:srgbClr val="660066">
                    <a:alpha val="88000"/>
                  </a:srgbClr>
                </a:glow>
              </a:effectLst>
              <a:latin typeface="Arial"/>
              <a:cs typeface="Arial"/>
            </a:endParaRP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altLang="ja-JP" sz="4000" b="1" dirty="0">
                <a:solidFill>
                  <a:srgbClr val="FFFFFF"/>
                </a:solidFill>
                <a:latin typeface="Arial"/>
                <a:cs typeface="Arial"/>
              </a:rPr>
              <a:t>القدرة على توصيل الكتاب المقدس </a:t>
            </a:r>
          </a:p>
          <a:p>
            <a:pPr algn="ctr" eaLnBrk="1" hangingPunct="1">
              <a:spcBef>
                <a:spcPct val="50000"/>
              </a:spcBef>
              <a:defRPr/>
            </a:pPr>
            <a:r>
              <a:rPr lang="ar-JO" altLang="ja-JP" sz="4000" b="1" dirty="0">
                <a:solidFill>
                  <a:srgbClr val="FFFFFF"/>
                </a:solidFill>
                <a:latin typeface="Arial"/>
                <a:cs typeface="Arial"/>
              </a:rPr>
              <a:t>بوضوح وسهولة وحكمة وكفاءة... </a:t>
            </a:r>
          </a:p>
          <a:p>
            <a:pPr algn="ctr" eaLnBrk="1" hangingPunct="1">
              <a:spcBef>
                <a:spcPct val="50000"/>
              </a:spcBef>
              <a:defRPr/>
            </a:pPr>
            <a:r>
              <a:rPr lang="ar-JO" altLang="ja-JP" sz="4000" b="1" dirty="0">
                <a:solidFill>
                  <a:srgbClr val="FFFFFF"/>
                </a:solidFill>
                <a:latin typeface="Arial"/>
                <a:cs typeface="Arial"/>
              </a:rPr>
              <a:t>شرح كلمة الله بفهم (سويندول، 4)</a:t>
            </a:r>
            <a:endParaRPr lang="en-US" dirty="0">
              <a:solidFill>
                <a:srgbClr val="000000"/>
              </a:solidFill>
              <a:latin typeface="Arial"/>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ar-JO" b="1" dirty="0">
                <a:solidFill>
                  <a:srgbClr val="FFFFFF"/>
                </a:solidFill>
                <a:latin typeface="Arial"/>
                <a:cs typeface="Arial"/>
              </a:rPr>
              <a:t>49</a:t>
            </a:r>
            <a:endParaRPr lang="en-US" b="1" dirty="0">
              <a:solidFill>
                <a:srgbClr val="FFFFFF"/>
              </a:solidFill>
              <a:latin typeface="Arial"/>
              <a:cs typeface="Arial"/>
            </a:endParaRP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ar-JO" sz="4400" dirty="0">
                <a:latin typeface="Arial"/>
                <a:cs typeface="Arial"/>
              </a:rPr>
              <a:t>تعريف التعليم</a:t>
            </a:r>
            <a:endParaRPr lang="en-US" b="0" dirty="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س1</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س10</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س19</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س28</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س37</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س46</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س55</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س64</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س73</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س82</a:t>
            </a:r>
            <a:endParaRPr lang="en-US" b="1" dirty="0">
              <a:solidFill>
                <a:srgbClr val="FFFFFF"/>
              </a:solidFill>
              <a:effectLst>
                <a:glow rad="177800">
                  <a:srgbClr val="000000"/>
                </a:glow>
              </a:effectLst>
              <a:latin typeface="Arial"/>
              <a:cs typeface="Arial"/>
            </a:endParaRPr>
          </a:p>
        </p:txBody>
      </p:sp>
      <p:sp>
        <p:nvSpPr>
          <p:cNvPr id="353286"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algn="ctr"/>
            <a:r>
              <a:rPr lang="ar-JO" b="1" dirty="0">
                <a:solidFill>
                  <a:srgbClr val="000000"/>
                </a:solidFill>
                <a:latin typeface="Arial" panose="020B0604020202020204" pitchFamily="34" charset="0"/>
                <a:cs typeface="Arial" panose="020B0604020202020204" pitchFamily="34" charset="0"/>
              </a:rPr>
              <a:t>مخزون أسئلة المواهب الروحية (الصفحات 60-61) </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0" y="0"/>
            <a:ext cx="9144000" cy="1268413"/>
          </a:xfrm>
          <a:solidFill>
            <a:srgbClr val="0000FF"/>
          </a:solidFill>
        </p:spPr>
        <p:txBody>
          <a:bodyPr/>
          <a:lstStyle/>
          <a:p>
            <a:r>
              <a:rPr lang="ar-JO" sz="4000" b="1" dirty="0">
                <a:solidFill>
                  <a:srgbClr val="FFFFFF"/>
                </a:solidFill>
                <a:latin typeface="Arial" panose="020B0604020202020204" pitchFamily="34" charset="0"/>
                <a:ea typeface="ＭＳ Ｐゴシック" charset="0"/>
                <a:cs typeface="Arial" panose="020B0604020202020204" pitchFamily="34" charset="0"/>
              </a:rPr>
              <a:t>اخدموا بحسب إيمانكم                                   (رو 12: 3)</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55330" name="Title 1"/>
          <p:cNvSpPr txBox="1">
            <a:spLocks/>
          </p:cNvSpPr>
          <p:nvPr/>
        </p:nvSpPr>
        <p:spPr bwMode="auto">
          <a:xfrm>
            <a:off x="179388" y="1341438"/>
            <a:ext cx="8137525" cy="518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000000"/>
                </a:solidFill>
                <a:latin typeface="Arial" panose="020B0604020202020204" pitchFamily="34" charset="0"/>
                <a:cs typeface="Arial" panose="020B0604020202020204" pitchFamily="34" charset="0"/>
              </a:rPr>
              <a:t>3فَإِنِّي أَقُولُ بِالنِّعْمَةِ الْمُعْطَاةِ لِي </a:t>
            </a:r>
          </a:p>
          <a:p>
            <a:pPr algn="ctr"/>
            <a:r>
              <a:rPr lang="ar-JO" sz="3600" b="1" dirty="0">
                <a:solidFill>
                  <a:srgbClr val="000000"/>
                </a:solidFill>
                <a:latin typeface="Arial" panose="020B0604020202020204" pitchFamily="34" charset="0"/>
                <a:cs typeface="Arial" panose="020B0604020202020204" pitchFamily="34" charset="0"/>
              </a:rPr>
              <a:t>لِكُلِّ مَنْ هُوَ بَيْنَكُمْ: </a:t>
            </a:r>
          </a:p>
          <a:p>
            <a:pPr algn="ctr"/>
            <a:r>
              <a:rPr lang="ar-JO" sz="3600" b="1" dirty="0">
                <a:solidFill>
                  <a:srgbClr val="000000"/>
                </a:solidFill>
                <a:latin typeface="Arial" panose="020B0604020202020204" pitchFamily="34" charset="0"/>
                <a:cs typeface="Arial" panose="020B0604020202020204" pitchFamily="34" charset="0"/>
              </a:rPr>
              <a:t>أَنْ لاَ يَرْتَئِيَ فَوْقَ مَا يَنْبَغِي أَنْ يَرْتَئِيَ، </a:t>
            </a:r>
          </a:p>
          <a:p>
            <a:pPr algn="ctr"/>
            <a:r>
              <a:rPr lang="ar-JO" sz="3600" b="1" dirty="0">
                <a:solidFill>
                  <a:schemeClr val="accent6"/>
                </a:solidFill>
                <a:latin typeface="Arial" panose="020B0604020202020204" pitchFamily="34" charset="0"/>
                <a:cs typeface="Arial" panose="020B0604020202020204" pitchFamily="34" charset="0"/>
              </a:rPr>
              <a:t>بَلْ يَرْتَئِيَ إِلَى التَّعَقُّلِ، </a:t>
            </a:r>
          </a:p>
          <a:p>
            <a:pPr algn="ctr"/>
            <a:r>
              <a:rPr lang="ar-JO" sz="3600" b="1" dirty="0">
                <a:solidFill>
                  <a:schemeClr val="accent6"/>
                </a:solidFill>
                <a:latin typeface="Arial" panose="020B0604020202020204" pitchFamily="34" charset="0"/>
                <a:cs typeface="Arial" panose="020B0604020202020204" pitchFamily="34" charset="0"/>
              </a:rPr>
              <a:t>كَمَا قَسَمَ اللهُ لِكُلِّ وَاحِدٍ مِقْدَارًا مِنَ الإِيمَانِ</a:t>
            </a:r>
            <a:r>
              <a:rPr lang="ar-JO" sz="3600" b="1" dirty="0">
                <a:solidFill>
                  <a:srgbClr val="000000"/>
                </a:solidFill>
                <a:latin typeface="Arial" panose="020B0604020202020204" pitchFamily="34" charset="0"/>
                <a:cs typeface="Arial" panose="020B0604020202020204" pitchFamily="34" charset="0"/>
              </a:rPr>
              <a:t>.</a:t>
            </a:r>
            <a:r>
              <a:rPr lang="en-US" sz="3600" b="1" dirty="0">
                <a:solidFill>
                  <a:srgbClr val="000000"/>
                </a:solidFill>
                <a:latin typeface="Arial" panose="020B0604020202020204" pitchFamily="34" charset="0"/>
                <a:cs typeface="Arial" panose="020B060402020202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381000"/>
            <a:ext cx="9144000" cy="708025"/>
          </a:xfrm>
        </p:spPr>
        <p:txBody>
          <a:bodyPr/>
          <a:lstStyle/>
          <a:p>
            <a:pPr eaLnBrk="1" hangingPunct="1">
              <a:defRPr/>
            </a:pPr>
            <a:r>
              <a:rPr lang="ar-JO" b="1" dirty="0">
                <a:solidFill>
                  <a:schemeClr val="bg1"/>
                </a:solidFill>
                <a:effectLst>
                  <a:glow rad="139700">
                    <a:schemeClr val="tx1">
                      <a:alpha val="86000"/>
                    </a:schemeClr>
                  </a:glow>
                </a:effectLst>
                <a:latin typeface="Arial" panose="020B0604020202020204" pitchFamily="34" charset="0"/>
                <a:ea typeface="ＭＳ Ｐゴシック" charset="0"/>
                <a:cs typeface="Arial" panose="020B0604020202020204" pitchFamily="34" charset="0"/>
              </a:rPr>
              <a:t>أفسس 4: 11-12                            (ترجمة الملك جيمس الخاطئة)</a:t>
            </a:r>
            <a:endParaRPr lang="en-US" b="1" dirty="0">
              <a:solidFill>
                <a:schemeClr val="bg1"/>
              </a:solidFill>
              <a:effectLst>
                <a:glow rad="139700">
                  <a:schemeClr val="tx1">
                    <a:alpha val="86000"/>
                  </a:schemeClr>
                </a:glow>
              </a:effectLst>
              <a:latin typeface="Arial" panose="020B0604020202020204" pitchFamily="34" charset="0"/>
              <a:ea typeface="ＭＳ Ｐゴシック" charset="0"/>
              <a:cs typeface="Arial" panose="020B0604020202020204" pitchFamily="34" charset="0"/>
            </a:endParaRPr>
          </a:p>
        </p:txBody>
      </p:sp>
      <p:sp>
        <p:nvSpPr>
          <p:cNvPr id="239619" name="Rectangle 3"/>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lstStyle/>
          <a:p>
            <a:pPr algn="ctr" eaLnBrk="1" hangingPunct="1">
              <a:defRPr/>
            </a:pPr>
            <a:endParaRPr lang="en-US" sz="4400" b="1">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0" name="Text Box 4"/>
          <p:cNvSpPr txBox="1">
            <a:spLocks noChangeArrowheads="1"/>
          </p:cNvSpPr>
          <p:nvPr/>
        </p:nvSpPr>
        <p:spPr bwMode="auto">
          <a:xfrm>
            <a:off x="6660233" y="1420813"/>
            <a:ext cx="2483768" cy="95410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ع 11</a:t>
            </a:r>
            <a:br>
              <a:rPr lang="en-US"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b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ترجمة الملك جيمس</a:t>
            </a:r>
            <a:endParaRPr lang="en-US" sz="1400" dirty="0">
              <a:solidFill>
                <a:srgbClr val="000000"/>
              </a:solidFill>
              <a:effectLst>
                <a:glow rad="139700">
                  <a:srgbClr val="000000">
                    <a:alpha val="86000"/>
                  </a:srgbClr>
                </a:glow>
              </a:effectLst>
              <a:latin typeface="Arial" panose="020B0604020202020204" pitchFamily="34" charset="0"/>
              <a:cs typeface="Arial" panose="020B0604020202020204" pitchFamily="34" charset="0"/>
            </a:endParaRPr>
          </a:p>
        </p:txBody>
      </p:sp>
      <p:sp>
        <p:nvSpPr>
          <p:cNvPr id="239621" name="Text Box 5"/>
          <p:cNvSpPr txBox="1">
            <a:spLocks noChangeArrowheads="1"/>
          </p:cNvSpPr>
          <p:nvPr/>
        </p:nvSpPr>
        <p:spPr bwMode="auto">
          <a:xfrm>
            <a:off x="1" y="1420813"/>
            <a:ext cx="6660232" cy="2246769"/>
          </a:xfrm>
          <a:prstGeom prst="rect">
            <a:avLst/>
          </a:prstGeom>
          <a:noFill/>
          <a:ln w="9525">
            <a:noFill/>
            <a:miter lim="800000"/>
            <a:headEnd/>
            <a:tailEnd/>
          </a:ln>
          <a:effectLst/>
        </p:spPr>
        <p:txBody>
          <a:bodyPr wrap="square">
            <a:spAutoFit/>
          </a:bodyPr>
          <a:lstStyle/>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وهو أعطى</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البعض، رسل</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والبعض أنبياء</a:t>
            </a: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والبعض مبشرين</a:t>
            </a:r>
            <a:r>
              <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endParaRPr lang="en-US"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en-US"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r>
              <a:rPr lang="ar-JO"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والبعض رعاة ومعلمين</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2" name="Text Box 6"/>
          <p:cNvSpPr txBox="1">
            <a:spLocks noChangeArrowheads="1"/>
          </p:cNvSpPr>
          <p:nvPr/>
        </p:nvSpPr>
        <p:spPr bwMode="auto">
          <a:xfrm>
            <a:off x="6660232" y="4038600"/>
            <a:ext cx="2483768" cy="95410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ع 12</a:t>
            </a:r>
            <a:br>
              <a:rPr lang="en-US"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b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ترجمة الملك جيمس</a:t>
            </a:r>
            <a:endParaRPr lang="en-US" sz="1400" dirty="0">
              <a:solidFill>
                <a:srgbClr val="000000"/>
              </a:solidFill>
              <a:effectLst>
                <a:glow rad="139700">
                  <a:srgbClr val="000000">
                    <a:alpha val="86000"/>
                  </a:srgbClr>
                </a:glow>
              </a:effectLst>
              <a:latin typeface="Arial" panose="020B0604020202020204" pitchFamily="34" charset="0"/>
              <a:cs typeface="Arial" panose="020B0604020202020204" pitchFamily="34" charset="0"/>
            </a:endParaRPr>
          </a:p>
        </p:txBody>
      </p:sp>
      <p:sp>
        <p:nvSpPr>
          <p:cNvPr id="239623" name="Text Box 7"/>
          <p:cNvSpPr txBox="1">
            <a:spLocks noChangeArrowheads="1"/>
          </p:cNvSpPr>
          <p:nvPr/>
        </p:nvSpPr>
        <p:spPr bwMode="auto">
          <a:xfrm>
            <a:off x="0" y="4038600"/>
            <a:ext cx="6516216" cy="1384995"/>
          </a:xfrm>
          <a:prstGeom prst="rect">
            <a:avLst/>
          </a:prstGeom>
          <a:noFill/>
          <a:ln w="9525">
            <a:noFill/>
            <a:miter lim="800000"/>
            <a:headEnd/>
            <a:tailEnd/>
          </a:ln>
          <a:effectLst/>
        </p:spPr>
        <p:txBody>
          <a:bodyPr wrap="square">
            <a:spAutoFit/>
          </a:bodyPr>
          <a:lstStyle/>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لأجل تكميل القديسين</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لعمل الخدمة</a:t>
            </a:r>
          </a:p>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لبنيان جسد المسيح</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4" name="Text Box 8"/>
          <p:cNvSpPr txBox="1">
            <a:spLocks noChangeArrowheads="1"/>
          </p:cNvSpPr>
          <p:nvPr/>
        </p:nvSpPr>
        <p:spPr bwMode="auto">
          <a:xfrm>
            <a:off x="0" y="5957888"/>
            <a:ext cx="9144000" cy="51911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هذا يعني أن </a:t>
            </a:r>
            <a:r>
              <a:rPr lang="ar-JO" sz="2800" b="1" dirty="0">
                <a:solidFill>
                  <a:srgbClr val="FFFF00"/>
                </a:solidFill>
                <a:latin typeface="Arial" panose="020B0604020202020204" pitchFamily="34" charset="0"/>
                <a:cs typeface="Arial" panose="020B0604020202020204" pitchFamily="34" charset="0"/>
              </a:rPr>
              <a:t>الرجال الموهوبين يقومون بجميع </a:t>
            </a:r>
            <a:r>
              <a:rPr lang="ar-JO" sz="2800" b="1" dirty="0">
                <a:solidFill>
                  <a:srgbClr val="FFFFFF"/>
                </a:solidFill>
                <a:latin typeface="Arial" panose="020B0604020202020204" pitchFamily="34" charset="0"/>
                <a:cs typeface="Arial" panose="020B0604020202020204" pitchFamily="34" charset="0"/>
              </a:rPr>
              <a:t>الخدمات الثلاث</a:t>
            </a:r>
            <a:endParaRPr lang="en-US" sz="14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9624"/>
                                        </p:tgtEl>
                                        <p:attrNameLst>
                                          <p:attrName>style.visibility</p:attrName>
                                        </p:attrNameLst>
                                      </p:cBhvr>
                                      <p:to>
                                        <p:strVal val="visible"/>
                                      </p:to>
                                    </p:set>
                                    <p:animEffect transition="in" filter="wedge">
                                      <p:cBhvr>
                                        <p:cTn id="7" dur="2000"/>
                                        <p:tgtEl>
                                          <p:spTgt spid="239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imag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idx="4294967295"/>
          </p:nvPr>
        </p:nvSpPr>
        <p:spPr>
          <a:xfrm>
            <a:off x="0" y="5715000"/>
            <a:ext cx="9144000" cy="1143000"/>
          </a:xfrm>
          <a:effectLst>
            <a:outerShdw blurRad="63500" dist="35921" dir="2700000" algn="ctr" rotWithShape="0">
              <a:srgbClr val="000000">
                <a:alpha val="74998"/>
              </a:srgbClr>
            </a:outerShdw>
          </a:effectLst>
        </p:spPr>
        <p:txBody>
          <a:bodyPr/>
          <a:lstStyle/>
          <a:p>
            <a:pPr eaLnBrk="1" hangingPunct="1">
              <a:defRPr/>
            </a:pPr>
            <a:r>
              <a:rPr lang="en-US" sz="4400" b="0" dirty="0">
                <a:latin typeface="Arial" panose="020B0604020202020204" pitchFamily="34" charset="0"/>
                <a:cs typeface="Arial" panose="020B0604020202020204" pitchFamily="34" charset="0"/>
              </a:rPr>
              <a:t> USN </a:t>
            </a:r>
            <a:r>
              <a:rPr lang="ar-JO" sz="4400" b="0" dirty="0">
                <a:latin typeface="Arial" panose="020B0604020202020204" pitchFamily="34" charset="0"/>
                <a:cs typeface="Arial" panose="020B0604020202020204" pitchFamily="34" charset="0"/>
              </a:rPr>
              <a:t>السفينة الأحدث </a:t>
            </a:r>
            <a:endParaRPr lang="en-US" b="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381000"/>
            <a:ext cx="8229600" cy="762000"/>
          </a:xfrm>
        </p:spPr>
        <p:txBody>
          <a:bodyPr/>
          <a:lstStyle/>
          <a:p>
            <a:pPr rtl="1" eaLnBrk="1" hangingPunct="1">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أفسس 4: 11- 12 (</a:t>
            </a:r>
            <a:r>
              <a:rPr lang="en-US"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(NASB</a:t>
            </a:r>
          </a:p>
        </p:txBody>
      </p:sp>
      <p:sp>
        <p:nvSpPr>
          <p:cNvPr id="241667" name="Text Box 3"/>
          <p:cNvSpPr txBox="1">
            <a:spLocks noChangeArrowheads="1"/>
          </p:cNvSpPr>
          <p:nvPr/>
        </p:nvSpPr>
        <p:spPr bwMode="auto">
          <a:xfrm>
            <a:off x="7740352" y="1420813"/>
            <a:ext cx="1403648" cy="946150"/>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 11</a:t>
            </a:r>
            <a:b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NASB</a:t>
            </a:r>
            <a:endParaRPr lang="en-US" sz="1400" dirty="0">
              <a:solidFill>
                <a:srgbClr val="000000"/>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1668" name="Text Box 4"/>
          <p:cNvSpPr txBox="1">
            <a:spLocks noChangeArrowheads="1"/>
          </p:cNvSpPr>
          <p:nvPr/>
        </p:nvSpPr>
        <p:spPr bwMode="auto">
          <a:xfrm>
            <a:off x="0" y="1420813"/>
            <a:ext cx="7740352" cy="2246769"/>
          </a:xfrm>
          <a:prstGeom prst="rect">
            <a:avLst/>
          </a:prstGeom>
          <a:noFill/>
          <a:ln w="9525">
            <a:noFill/>
            <a:miter lim="800000"/>
            <a:headEnd/>
            <a:tailEnd/>
          </a:ln>
          <a:effectLst/>
        </p:spPr>
        <p:txBody>
          <a:bodyPr wrap="square">
            <a:spAutoFit/>
          </a:bodyPr>
          <a:lstStyle/>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وهو أعطى</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البعض كرسل</a:t>
            </a:r>
            <a:b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والبعض كأنبياء</a:t>
            </a: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p>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والبعض كمبشرين</a:t>
            </a: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endParaRPr lang="en-US"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en-US"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والبعض كرعاة ومعلمين</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41669" name="Text Box 5"/>
          <p:cNvSpPr txBox="1">
            <a:spLocks noChangeArrowheads="1"/>
          </p:cNvSpPr>
          <p:nvPr/>
        </p:nvSpPr>
        <p:spPr bwMode="auto">
          <a:xfrm>
            <a:off x="7740352" y="4038600"/>
            <a:ext cx="1403648" cy="946150"/>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 12</a:t>
            </a:r>
            <a:b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NASB</a:t>
            </a:r>
            <a:endParaRPr lang="en-US" sz="1400" dirty="0">
              <a:solidFill>
                <a:srgbClr val="000000"/>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1670" name="Text Box 6"/>
          <p:cNvSpPr txBox="1">
            <a:spLocks noChangeArrowheads="1"/>
          </p:cNvSpPr>
          <p:nvPr/>
        </p:nvSpPr>
        <p:spPr bwMode="auto">
          <a:xfrm>
            <a:off x="0" y="4038600"/>
            <a:ext cx="7524328" cy="1384995"/>
          </a:xfrm>
          <a:prstGeom prst="rect">
            <a:avLst/>
          </a:prstGeom>
          <a:noFill/>
          <a:ln w="9525">
            <a:noFill/>
            <a:miter lim="800000"/>
            <a:headEnd/>
            <a:tailEnd/>
          </a:ln>
          <a:effectLst/>
        </p:spPr>
        <p:txBody>
          <a:bodyPr wrap="square">
            <a:spAutoFit/>
          </a:bodyPr>
          <a:lstStyle/>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لأجل إعدلد القديسين</a:t>
            </a:r>
          </a:p>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لأجل عمل الخدمة</a:t>
            </a:r>
          </a:p>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لبنيان جسد المسيح</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41671" name="Text Box 7"/>
          <p:cNvSpPr txBox="1">
            <a:spLocks noChangeArrowheads="1"/>
          </p:cNvSpPr>
          <p:nvPr/>
        </p:nvSpPr>
        <p:spPr bwMode="auto">
          <a:xfrm>
            <a:off x="0" y="5957888"/>
            <a:ext cx="9144000" cy="523220"/>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أعطى الله </a:t>
            </a:r>
            <a:r>
              <a:rPr lang="ar-JO" sz="2800" b="1" dirty="0">
                <a:solidFill>
                  <a:srgbClr val="FFFF00"/>
                </a:solidFill>
                <a:latin typeface="Arial" panose="020B0604020202020204" pitchFamily="34" charset="0"/>
                <a:cs typeface="Arial" panose="020B0604020202020204" pitchFamily="34" charset="0"/>
              </a:rPr>
              <a:t>الرجال الموهوبين لتدريب الآخرين </a:t>
            </a:r>
            <a:r>
              <a:rPr lang="ar-JO" sz="2800" b="1" dirty="0">
                <a:solidFill>
                  <a:srgbClr val="FFFFFF"/>
                </a:solidFill>
                <a:latin typeface="Arial" panose="020B0604020202020204" pitchFamily="34" charset="0"/>
                <a:cs typeface="Arial" panose="020B0604020202020204" pitchFamily="34" charset="0"/>
              </a:rPr>
              <a:t>على عمل الخدمة</a:t>
            </a:r>
            <a:endParaRPr lang="en-US" sz="14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1671"/>
                                        </p:tgtEl>
                                        <p:attrNameLst>
                                          <p:attrName>style.visibility</p:attrName>
                                        </p:attrNameLst>
                                      </p:cBhvr>
                                      <p:to>
                                        <p:strVal val="visible"/>
                                      </p:to>
                                    </p:set>
                                    <p:animEffect transition="in" filter="fade">
                                      <p:cBhvr>
                                        <p:cTn id="7" dur="100"/>
                                        <p:tgtEl>
                                          <p:spTgt spid="241671"/>
                                        </p:tgtEl>
                                      </p:cBhvr>
                                    </p:animEffect>
                                    <p:anim calcmode="lin" valueType="num">
                                      <p:cBhvr>
                                        <p:cTn id="8" dur="400" fill="hold"/>
                                        <p:tgtEl>
                                          <p:spTgt spid="241671"/>
                                        </p:tgtEl>
                                        <p:attrNameLst>
                                          <p:attrName>ppt_x</p:attrName>
                                        </p:attrNameLst>
                                      </p:cBhvr>
                                      <p:tavLst>
                                        <p:tav tm="0">
                                          <p:val>
                                            <p:strVal val="#ppt_x"/>
                                          </p:val>
                                        </p:tav>
                                        <p:tav tm="100000">
                                          <p:val>
                                            <p:strVal val="#ppt_x"/>
                                          </p:val>
                                        </p:tav>
                                      </p:tavLst>
                                    </p:anim>
                                    <p:anim calcmode="lin" valueType="num">
                                      <p:cBhvr>
                                        <p:cTn id="9" dur="400" fill="hold"/>
                                        <p:tgtEl>
                                          <p:spTgt spid="2416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16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16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rtl="1">
              <a:defRPr/>
            </a:pPr>
            <a:r>
              <a:rPr lang="ar-JO" b="1" dirty="0">
                <a:solidFill>
                  <a:schemeClr val="tx1"/>
                </a:solidFill>
                <a:effectLst>
                  <a:glow rad="101600">
                    <a:schemeClr val="bg2">
                      <a:alpha val="75000"/>
                    </a:schemeClr>
                  </a:glow>
                </a:effectLst>
                <a:latin typeface="Arial"/>
                <a:cs typeface="Arial"/>
              </a:rPr>
              <a:t>أفسس 4: 11-12 </a:t>
            </a:r>
            <a:r>
              <a:rPr lang="en-US" sz="2800" b="1" dirty="0">
                <a:solidFill>
                  <a:schemeClr val="tx1"/>
                </a:solidFill>
                <a:effectLst>
                  <a:glow rad="101600">
                    <a:schemeClr val="bg2">
                      <a:alpha val="75000"/>
                    </a:schemeClr>
                  </a:glow>
                </a:effectLst>
                <a:latin typeface="Arial"/>
                <a:cs typeface="Arial"/>
              </a:rPr>
              <a:t>(NIV)</a:t>
            </a:r>
            <a:endParaRPr lang="en-US" b="1" dirty="0">
              <a:solidFill>
                <a:schemeClr val="tx1"/>
              </a:solidFill>
              <a:effectLst>
                <a:glow rad="101600">
                  <a:schemeClr val="bg2">
                    <a:alpha val="75000"/>
                  </a:schemeClr>
                </a:glow>
              </a:effectLst>
              <a:latin typeface="Arial"/>
              <a:cs typeface="Arial"/>
            </a:endParaRPr>
          </a:p>
        </p:txBody>
      </p:sp>
      <p:sp>
        <p:nvSpPr>
          <p:cNvPr id="243715" name="Text Box 3"/>
          <p:cNvSpPr txBox="1">
            <a:spLocks noChangeArrowheads="1"/>
          </p:cNvSpPr>
          <p:nvPr/>
        </p:nvSpPr>
        <p:spPr bwMode="auto">
          <a:xfrm>
            <a:off x="8172400" y="1420813"/>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a:cs typeface="Arial"/>
              </a:rPr>
              <a:t>ع11</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NIV</a:t>
            </a:r>
            <a:endParaRPr lang="en-US" sz="1400" dirty="0">
              <a:solidFill>
                <a:srgbClr val="FFFFFF"/>
              </a:solidFill>
              <a:effectLst>
                <a:glow rad="101600">
                  <a:srgbClr val="000000">
                    <a:alpha val="75000"/>
                  </a:srgbClr>
                </a:glow>
              </a:effectLst>
              <a:latin typeface="Arial"/>
              <a:cs typeface="Arial"/>
            </a:endParaRPr>
          </a:p>
        </p:txBody>
      </p:sp>
      <p:sp>
        <p:nvSpPr>
          <p:cNvPr id="243716" name="Text Box 4"/>
          <p:cNvSpPr txBox="1">
            <a:spLocks noChangeArrowheads="1"/>
          </p:cNvSpPr>
          <p:nvPr/>
        </p:nvSpPr>
        <p:spPr bwMode="auto">
          <a:xfrm>
            <a:off x="0" y="1420813"/>
            <a:ext cx="81724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إنه هو من أعطى</a:t>
            </a:r>
            <a:endParaRPr lang="en-US" sz="2800" b="1"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    للبعض أن يكونوا رسلاً</a:t>
            </a:r>
            <a:endParaRPr lang="en-US" sz="2800" b="1"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    والبعض أن يكونوا أنبياء</a:t>
            </a:r>
            <a:br>
              <a:rPr lang="en-US" sz="2800" b="1" dirty="0">
                <a:solidFill>
                  <a:srgbClr val="FFFFFF"/>
                </a:solidFill>
                <a:effectLst>
                  <a:glow rad="101600">
                    <a:srgbClr val="000000">
                      <a:alpha val="75000"/>
                    </a:srgbClr>
                  </a:glow>
                </a:effectLst>
                <a:latin typeface="Arial"/>
                <a:ea typeface="ＭＳ Ｐゴシック" charset="-128"/>
                <a:cs typeface="Arial"/>
              </a:rPr>
            </a:br>
            <a:r>
              <a:rPr lang="en-US" sz="2800" b="1" dirty="0">
                <a:solidFill>
                  <a:srgbClr val="FFFFFF"/>
                </a:solidFill>
                <a:effectLst>
                  <a:glow rad="101600">
                    <a:srgbClr val="000000">
                      <a:alpha val="75000"/>
                    </a:srgbClr>
                  </a:glow>
                </a:effectLst>
                <a:latin typeface="Arial"/>
                <a:ea typeface="ＭＳ Ｐゴシック" charset="-128"/>
                <a:cs typeface="Arial"/>
              </a:rPr>
              <a:t>	</a:t>
            </a:r>
            <a:r>
              <a:rPr lang="ar-JO" sz="2800" b="1" dirty="0">
                <a:solidFill>
                  <a:srgbClr val="FFFFFF"/>
                </a:solidFill>
                <a:effectLst>
                  <a:glow rad="101600">
                    <a:srgbClr val="000000">
                      <a:alpha val="75000"/>
                    </a:srgbClr>
                  </a:glow>
                </a:effectLst>
                <a:latin typeface="Arial"/>
                <a:ea typeface="ＭＳ Ｐゴシック" charset="-128"/>
                <a:cs typeface="Arial"/>
              </a:rPr>
              <a:t>    والبعض أن يكونوا مبشرين</a:t>
            </a:r>
            <a:endParaRPr lang="en-US" sz="1400"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en-US" sz="1400" dirty="0">
                <a:solidFill>
                  <a:srgbClr val="FFFFFF"/>
                </a:solidFill>
                <a:effectLst>
                  <a:glow rad="101600">
                    <a:srgbClr val="000000">
                      <a:alpha val="75000"/>
                    </a:srgbClr>
                  </a:glow>
                </a:effectLst>
                <a:latin typeface="Arial"/>
                <a:ea typeface="ＭＳ Ｐゴシック" charset="-128"/>
                <a:cs typeface="Arial"/>
              </a:rPr>
              <a:t>	</a:t>
            </a:r>
            <a:r>
              <a:rPr lang="ar-JO" sz="1400" dirty="0">
                <a:solidFill>
                  <a:srgbClr val="FFFFFF"/>
                </a:solidFill>
                <a:effectLst>
                  <a:glow rad="101600">
                    <a:srgbClr val="000000">
                      <a:alpha val="75000"/>
                    </a:srgbClr>
                  </a:glow>
                </a:effectLst>
                <a:latin typeface="Arial"/>
                <a:ea typeface="ＭＳ Ｐゴシック" charset="-128"/>
                <a:cs typeface="Arial"/>
              </a:rPr>
              <a:t>        </a:t>
            </a:r>
            <a:r>
              <a:rPr lang="ar-JO" sz="2800" b="1" dirty="0">
                <a:solidFill>
                  <a:srgbClr val="FFFFFF"/>
                </a:solidFill>
                <a:effectLst>
                  <a:glow rad="101600">
                    <a:srgbClr val="000000">
                      <a:alpha val="75000"/>
                    </a:srgbClr>
                  </a:glow>
                </a:effectLst>
                <a:latin typeface="Arial"/>
                <a:ea typeface="ＭＳ Ｐゴシック" charset="-128"/>
                <a:cs typeface="Arial"/>
              </a:rPr>
              <a:t>والبعض أن يكونوا رعاة ومعلمين</a:t>
            </a:r>
            <a:endParaRPr lang="en-US" sz="2800" b="1" dirty="0">
              <a:solidFill>
                <a:srgbClr val="FFFFFF"/>
              </a:solidFill>
              <a:effectLst>
                <a:glow rad="101600">
                  <a:srgbClr val="000000">
                    <a:alpha val="75000"/>
                  </a:srgbClr>
                </a:glow>
              </a:effectLst>
              <a:latin typeface="Arial"/>
              <a:ea typeface="ＭＳ Ｐゴシック" charset="-128"/>
              <a:cs typeface="Arial"/>
            </a:endParaRPr>
          </a:p>
        </p:txBody>
      </p:sp>
      <p:sp>
        <p:nvSpPr>
          <p:cNvPr id="243717" name="Text Box 5"/>
          <p:cNvSpPr txBox="1">
            <a:spLocks noChangeArrowheads="1"/>
          </p:cNvSpPr>
          <p:nvPr/>
        </p:nvSpPr>
        <p:spPr bwMode="auto">
          <a:xfrm>
            <a:off x="8172400" y="4038600"/>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a:cs typeface="Arial"/>
              </a:rPr>
              <a:t>ع12</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NIV</a:t>
            </a:r>
            <a:endParaRPr lang="en-US" sz="1400" dirty="0">
              <a:solidFill>
                <a:srgbClr val="FFFFFF"/>
              </a:solidFill>
              <a:effectLst>
                <a:glow rad="101600">
                  <a:srgbClr val="000000">
                    <a:alpha val="75000"/>
                  </a:srgbClr>
                </a:glow>
              </a:effectLst>
              <a:latin typeface="Arial"/>
              <a:cs typeface="Arial"/>
            </a:endParaRPr>
          </a:p>
        </p:txBody>
      </p:sp>
      <p:sp>
        <p:nvSpPr>
          <p:cNvPr id="243718" name="Text Box 6"/>
          <p:cNvSpPr txBox="1">
            <a:spLocks noChangeArrowheads="1"/>
          </p:cNvSpPr>
          <p:nvPr/>
        </p:nvSpPr>
        <p:spPr bwMode="auto">
          <a:xfrm>
            <a:off x="0" y="4038600"/>
            <a:ext cx="8100392"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لإعداد شعب الله</a:t>
            </a:r>
          </a:p>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لأعمال الخدمة</a:t>
            </a:r>
          </a:p>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حتى يبنى جسد المسيح</a:t>
            </a:r>
            <a:endParaRPr lang="en-US" sz="2800" b="1" dirty="0">
              <a:solidFill>
                <a:srgbClr val="FFFFFF"/>
              </a:solidFill>
              <a:effectLst>
                <a:glow rad="101600">
                  <a:srgbClr val="000000">
                    <a:alpha val="75000"/>
                  </a:srgbClr>
                </a:glow>
              </a:effectLst>
              <a:latin typeface="Arial"/>
              <a:ea typeface="ＭＳ Ｐゴシック" charset="-128"/>
              <a:cs typeface="Arial"/>
            </a:endParaRPr>
          </a:p>
        </p:txBody>
      </p:sp>
      <p:sp>
        <p:nvSpPr>
          <p:cNvPr id="243719"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أعطى الله </a:t>
            </a:r>
            <a:r>
              <a:rPr lang="ar-JO" sz="2800" b="1" dirty="0">
                <a:solidFill>
                  <a:srgbClr val="FFFF00"/>
                </a:solidFill>
                <a:latin typeface="Arial" panose="020B0604020202020204" pitchFamily="34" charset="0"/>
                <a:cs typeface="Arial" panose="020B0604020202020204" pitchFamily="34" charset="0"/>
              </a:rPr>
              <a:t>الرجال الموهوبين لتدريب الآخرين </a:t>
            </a:r>
            <a:r>
              <a:rPr lang="ar-JO" sz="2800" b="1" dirty="0">
                <a:solidFill>
                  <a:srgbClr val="FFFFFF"/>
                </a:solidFill>
                <a:latin typeface="Arial" panose="020B0604020202020204" pitchFamily="34" charset="0"/>
                <a:cs typeface="Arial" panose="020B0604020202020204" pitchFamily="34" charset="0"/>
              </a:rPr>
              <a:t>على عمل الخدمة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fade">
                                      <p:cBhvr>
                                        <p:cTn id="7" dur="100"/>
                                        <p:tgtEl>
                                          <p:spTgt spid="243719"/>
                                        </p:tgtEl>
                                      </p:cBhvr>
                                    </p:animEffect>
                                    <p:anim calcmode="lin" valueType="num">
                                      <p:cBhvr>
                                        <p:cTn id="8" dur="400" fill="hold"/>
                                        <p:tgtEl>
                                          <p:spTgt spid="243719"/>
                                        </p:tgtEl>
                                        <p:attrNameLst>
                                          <p:attrName>ppt_x</p:attrName>
                                        </p:attrNameLst>
                                      </p:cBhvr>
                                      <p:tavLst>
                                        <p:tav tm="0">
                                          <p:val>
                                            <p:strVal val="#ppt_x"/>
                                          </p:val>
                                        </p:tav>
                                        <p:tav tm="100000">
                                          <p:val>
                                            <p:strVal val="#ppt_x"/>
                                          </p:val>
                                        </p:tav>
                                      </p:tavLst>
                                    </p:anim>
                                    <p:anim calcmode="lin" valueType="num">
                                      <p:cBhvr>
                                        <p:cTn id="9" dur="400" fill="hold"/>
                                        <p:tgtEl>
                                          <p:spTgt spid="2437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3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3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1chronicles16_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title" idx="4294967295"/>
          </p:nvPr>
        </p:nvSpPr>
        <p:spPr>
          <a:xfrm>
            <a:off x="0" y="457200"/>
            <a:ext cx="8174632" cy="1600200"/>
          </a:xfrm>
        </p:spPr>
        <p:txBody>
          <a:bodyPr/>
          <a:lstStyle/>
          <a:p>
            <a:pPr algn="r" eaLnBrk="1" hangingPunct="1"/>
            <a:r>
              <a:rPr lang="ar-JO" sz="6000" dirty="0">
                <a:solidFill>
                  <a:schemeClr val="tx2"/>
                </a:solidFill>
                <a:latin typeface="Arial" panose="020B0604020202020204" pitchFamily="34" charset="0"/>
                <a:cs typeface="Arial" panose="020B0604020202020204" pitchFamily="34" charset="0"/>
              </a:rPr>
              <a:t>1. </a:t>
            </a:r>
            <a:r>
              <a:rPr lang="ar-JO" sz="6000" dirty="0">
                <a:solidFill>
                  <a:srgbClr val="0070C0"/>
                </a:solidFill>
                <a:latin typeface="Arial" panose="020B0604020202020204" pitchFamily="34" charset="0"/>
                <a:cs typeface="Arial" panose="020B0604020202020204" pitchFamily="34" charset="0"/>
              </a:rPr>
              <a:t>يصل</a:t>
            </a:r>
            <a:r>
              <a:rPr lang="ar-JO" sz="6000" dirty="0">
                <a:solidFill>
                  <a:schemeClr val="tx2"/>
                </a:solidFill>
                <a:latin typeface="Arial" panose="020B0604020202020204" pitchFamily="34" charset="0"/>
                <a:cs typeface="Arial" panose="020B0604020202020204" pitchFamily="34" charset="0"/>
              </a:rPr>
              <a:t> المبشرون الناس لربحهم للمسيح</a:t>
            </a:r>
            <a:endParaRPr lang="en-US" sz="2800" dirty="0">
              <a:latin typeface="Arial" panose="020B0604020202020204" pitchFamily="34" charset="0"/>
              <a:cs typeface="Arial" panose="020B0604020202020204" pitchFamily="34"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cs typeface="Arial" panose="020B0604020202020204" pitchFamily="34" charset="0"/>
              </a:rPr>
              <a:t>50</a:t>
            </a:r>
            <a:endParaRPr lang="en-US" b="1" i="1" dirty="0">
              <a:solidFill>
                <a:srgbClr val="FFFFFF"/>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س11</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lgn="ctr">
              <a:defRPr/>
            </a:pPr>
            <a:r>
              <a:rPr lang="ar-JO" sz="5000" dirty="0">
                <a:solidFill>
                  <a:srgbClr val="FFFFFF"/>
                </a:solidFill>
                <a:latin typeface="Arial" panose="020B0604020202020204" pitchFamily="34" charset="0"/>
                <a:cs typeface="Arial" panose="020B0604020202020204" pitchFamily="34" charset="0"/>
              </a:rPr>
              <a:t>المبشرون</a:t>
            </a:r>
            <a:endParaRPr lang="en-US" sz="4200" dirty="0">
              <a:solidFill>
                <a:srgbClr val="FFFFFF"/>
              </a:solidFill>
              <a:latin typeface="Arial" panose="020B0604020202020204" pitchFamily="34" charset="0"/>
              <a:cs typeface="Arial" panose="020B0604020202020204" pitchFamily="34"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algn="r" rtl="1">
              <a:defRPr/>
            </a:pPr>
            <a:r>
              <a:rPr lang="ar-JO" sz="4400" b="1" dirty="0">
                <a:solidFill>
                  <a:srgbClr val="FFFFFF"/>
                </a:solidFill>
                <a:latin typeface="Arial" panose="020B0604020202020204" pitchFamily="34" charset="0"/>
                <a:ea typeface="+mn-ea"/>
                <a:cs typeface="Arial" panose="020B0604020202020204" pitchFamily="34" charset="0"/>
              </a:rPr>
              <a:t>هل بيلي غراهام   هو المقياس؟</a:t>
            </a:r>
            <a:endParaRPr lang="en-US" sz="4400" b="1" dirty="0">
              <a:solidFill>
                <a:srgbClr val="FFFFFF"/>
              </a:solidFill>
              <a:latin typeface="Arial" panose="020B0604020202020204" pitchFamily="34" charset="0"/>
              <a:ea typeface="+mn-ea"/>
              <a:cs typeface="Arial" panose="020B0604020202020204" pitchFamily="34" charset="0"/>
            </a:endParaRP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س29</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1188">
                                            <p:txEl>
                                              <p:pRg st="0" end="0"/>
                                            </p:txEl>
                                          </p:spTgt>
                                        </p:tgtEl>
                                        <p:attrNameLst>
                                          <p:attrName>style.visibility</p:attrName>
                                        </p:attrNameLst>
                                      </p:cBhvr>
                                      <p:to>
                                        <p:strVal val="visible"/>
                                      </p:to>
                                    </p:set>
                                    <p:animEffect transition="in" filter="checkerboard(across)">
                                      <p:cBhvr>
                                        <p:cTn id="7" dur="500"/>
                                        <p:tgtEl>
                                          <p:spTgt spid="221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descr="Fish fossil"/>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solidFill>
                <a:srgbClr val="000000"/>
              </a:solidFill>
            </a:endParaRPr>
          </a:p>
        </p:txBody>
      </p:sp>
      <p:sp>
        <p:nvSpPr>
          <p:cNvPr id="366594" name="Rectangle 3"/>
          <p:cNvSpPr>
            <a:spLocks noGrp="1" noChangeArrowheads="1"/>
          </p:cNvSpPr>
          <p:nvPr>
            <p:ph type="title"/>
          </p:nvPr>
        </p:nvSpPr>
        <p:spPr>
          <a:xfrm>
            <a:off x="304800" y="228600"/>
            <a:ext cx="7894638" cy="1676400"/>
          </a:xfrm>
          <a:solidFill>
            <a:srgbClr val="FFFFFF"/>
          </a:solidFill>
        </p:spPr>
        <p:txBody>
          <a:bodyPr/>
          <a:lstStyle/>
          <a:p>
            <a:pPr algn="r"/>
            <a:r>
              <a:rPr lang="ar-JO" sz="4000" dirty="0">
                <a:solidFill>
                  <a:schemeClr val="tx1"/>
                </a:solidFill>
                <a:latin typeface="Arial" panose="020B0604020202020204" pitchFamily="34" charset="0"/>
                <a:cs typeface="Arial" panose="020B0604020202020204" pitchFamily="34" charset="0"/>
              </a:rPr>
              <a:t>2. يعد المبشرون الكنيسة للوصول للضالين (أف 4: 11</a:t>
            </a:r>
            <a:endParaRPr lang="en-US" sz="3200" dirty="0">
              <a:solidFill>
                <a:srgbClr val="FFFFFF"/>
              </a:solidFill>
              <a:latin typeface="Arial" panose="020B0604020202020204" pitchFamily="34" charset="0"/>
              <a:cs typeface="Arial" panose="020B0604020202020204" pitchFamily="34" charset="0"/>
            </a:endParaRPr>
          </a:p>
        </p:txBody>
      </p:sp>
      <p:pic>
        <p:nvPicPr>
          <p:cNvPr id="225284" name="Picture 4" descr="Dave Newslet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5285" name="Rectangle 5"/>
          <p:cNvSpPr>
            <a:spLocks noChangeArrowheads="1"/>
          </p:cNvSpPr>
          <p:nvPr/>
        </p:nvSpPr>
        <p:spPr bwMode="auto">
          <a:xfrm>
            <a:off x="1219200" y="4495800"/>
            <a:ext cx="4114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lnSpc>
                <a:spcPct val="90000"/>
              </a:lnSpc>
              <a:spcBef>
                <a:spcPct val="20000"/>
              </a:spcBef>
            </a:pPr>
            <a:r>
              <a:rPr lang="ar-JO" sz="3800" b="1" dirty="0">
                <a:solidFill>
                  <a:srgbClr val="000000"/>
                </a:solidFill>
                <a:latin typeface="Arial" panose="020B0604020202020204" pitchFamily="34" charset="0"/>
                <a:cs typeface="Arial" panose="020B0604020202020204" pitchFamily="34" charset="0"/>
              </a:rPr>
              <a:t>د. ديف غايسلر</a:t>
            </a:r>
            <a:br>
              <a:rPr lang="en-US" sz="3800" b="1" dirty="0">
                <a:solidFill>
                  <a:srgbClr val="000000"/>
                </a:solidFill>
                <a:latin typeface="Arial" panose="020B0604020202020204" pitchFamily="34" charset="0"/>
                <a:cs typeface="Arial" panose="020B0604020202020204" pitchFamily="34" charset="0"/>
              </a:rPr>
            </a:br>
            <a:r>
              <a:rPr lang="ar-JO" sz="3800" b="1" dirty="0">
                <a:solidFill>
                  <a:srgbClr val="000000"/>
                </a:solidFill>
                <a:latin typeface="Arial" panose="020B0604020202020204" pitchFamily="34" charset="0"/>
                <a:cs typeface="Arial" panose="020B0604020202020204" pitchFamily="34" charset="0"/>
              </a:rPr>
              <a:t>الرئيس</a:t>
            </a:r>
            <a:br>
              <a:rPr lang="en-US" sz="3800" b="1" dirty="0">
                <a:solidFill>
                  <a:srgbClr val="000000"/>
                </a:solidFill>
                <a:latin typeface="Arial" panose="020B0604020202020204" pitchFamily="34" charset="0"/>
                <a:cs typeface="Arial" panose="020B0604020202020204" pitchFamily="34" charset="0"/>
              </a:rPr>
            </a:br>
            <a:r>
              <a:rPr lang="ar-JO" sz="3800" b="1" dirty="0">
                <a:solidFill>
                  <a:srgbClr val="000000"/>
                </a:solidFill>
                <a:latin typeface="Arial" panose="020B0604020202020204" pitchFamily="34" charset="0"/>
                <a:cs typeface="Arial" panose="020B0604020202020204" pitchFamily="34" charset="0"/>
              </a:rPr>
              <a:t>خدمات الوداعة والحق</a:t>
            </a:r>
            <a:br>
              <a:rPr lang="en-US" sz="3800" b="1" dirty="0">
                <a:solidFill>
                  <a:srgbClr val="000000"/>
                </a:solidFill>
                <a:latin typeface="Arial" panose="020B0604020202020204" pitchFamily="34" charset="0"/>
                <a:cs typeface="Arial" panose="020B0604020202020204" pitchFamily="34" charset="0"/>
              </a:rPr>
            </a:br>
            <a:endParaRPr lang="en-US" sz="3400"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س38</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س47</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س56</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5"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5586"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latin typeface="Arial" panose="020B0604020202020204" pitchFamily="34" charset="0"/>
                <a:cs typeface="Arial" panose="020B0604020202020204" pitchFamily="34" charset="0"/>
              </a:rPr>
              <a:t>الكثيرون يخافون الكرازة</a:t>
            </a:r>
            <a:endParaRPr lang="en-US" dirty="0">
              <a:latin typeface="Arial" panose="020B0604020202020204" pitchFamily="34" charset="0"/>
              <a:cs typeface="Arial" panose="020B0604020202020204" pitchFamily="34" charset="0"/>
            </a:endParaRPr>
          </a:p>
        </p:txBody>
      </p:sp>
      <p:sp>
        <p:nvSpPr>
          <p:cNvPr id="835587" name="Text Box 8"/>
          <p:cNvSpPr txBox="1">
            <a:spLocks noChangeArrowheads="1"/>
          </p:cNvSpPr>
          <p:nvPr/>
        </p:nvSpPr>
        <p:spPr bwMode="auto">
          <a:xfrm>
            <a:off x="34925" y="4854059"/>
            <a:ext cx="8569325" cy="20313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5400" b="1" dirty="0">
                <a:latin typeface="Arial" panose="020B0604020202020204" pitchFamily="34" charset="0"/>
                <a:cs typeface="Arial" panose="020B0604020202020204" pitchFamily="34" charset="0"/>
              </a:rPr>
              <a:t>عندما كنت طفلاً ، كنت أصعد إلى شرفة أحد الأشخاص، وأقرع جرس الباب وأركض مثل الدواجن. ما زلت أفعل ذلك إلا أن كنيستنا تسميه الآن تدريب الوصول .</a:t>
            </a:r>
            <a:endParaRPr lang="en-US" sz="5400" b="1" i="1" baseline="0"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p:txBody>
          <a:bodyPr/>
          <a:lstStyle/>
          <a:p>
            <a:pPr eaLnBrk="1" hangingPunct="1"/>
            <a:r>
              <a:rPr lang="ar-JO" sz="6600" dirty="0">
                <a:latin typeface="Arial" panose="020B0604020202020204" pitchFamily="34" charset="0"/>
                <a:cs typeface="Arial" panose="020B0604020202020204" pitchFamily="34" charset="0"/>
              </a:rPr>
              <a:t>الرعاة-المعلمين</a:t>
            </a:r>
            <a:endParaRPr lang="en-US" dirty="0">
              <a:latin typeface="Arial" panose="020B0604020202020204" pitchFamily="34" charset="0"/>
              <a:cs typeface="Arial" panose="020B0604020202020204" pitchFamily="34" charset="0"/>
            </a:endParaRPr>
          </a:p>
        </p:txBody>
      </p:sp>
      <p:pic>
        <p:nvPicPr>
          <p:cNvPr id="37069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069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i="1" dirty="0">
                <a:solidFill>
                  <a:srgbClr val="FFFFFF"/>
                </a:solidFill>
                <a:latin typeface="Arial" panose="020B0604020202020204" pitchFamily="34" charset="0"/>
                <a:cs typeface="Arial" panose="020B0604020202020204" pitchFamily="34" charset="0"/>
              </a:rPr>
              <a:t>52</a:t>
            </a:r>
            <a:endParaRPr lang="en-US" b="1" i="1" dirty="0">
              <a:solidFill>
                <a:srgbClr val="FFFFFF"/>
              </a:solidFill>
              <a:latin typeface="Arial" panose="020B0604020202020204" pitchFamily="34" charset="0"/>
              <a:cs typeface="Arial" panose="020B0604020202020204" pitchFamily="34" charset="0"/>
            </a:endParaRPr>
          </a:p>
        </p:txBody>
      </p:sp>
      <p:sp>
        <p:nvSpPr>
          <p:cNvPr id="370693" name="Text Box 6"/>
          <p:cNvSpPr txBox="1">
            <a:spLocks noChangeArrowheads="1"/>
          </p:cNvSpPr>
          <p:nvPr/>
        </p:nvSpPr>
        <p:spPr bwMode="auto">
          <a:xfrm>
            <a:off x="685800" y="5257800"/>
            <a:ext cx="79406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في كثير من الأحيان نفكر فقط في أولئك الذين يشغلون منصب الراعي والمعلم</a:t>
            </a:r>
            <a:endParaRPr lang="en-US" sz="3200" b="1" dirty="0">
              <a:solidFill>
                <a:srgbClr val="FFFFFF"/>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idx="4294967295"/>
          </p:nvPr>
        </p:nvSpPr>
        <p:spPr>
          <a:xfrm>
            <a:off x="685800" y="381000"/>
            <a:ext cx="7772400" cy="1143000"/>
          </a:xfrm>
        </p:spPr>
        <p:txBody>
          <a:bodyPr/>
          <a:lstStyle/>
          <a:p>
            <a:pPr eaLnBrk="1" hangingPunct="1"/>
            <a:r>
              <a:rPr lang="ar-JO" dirty="0">
                <a:latin typeface="Arial" panose="020B0604020202020204" pitchFamily="34" charset="0"/>
                <a:cs typeface="Arial" panose="020B0604020202020204" pitchFamily="34" charset="0"/>
              </a:rPr>
              <a:t>يسوع هو الراعي الصالح</a:t>
            </a:r>
            <a:endParaRPr lang="en-US" dirty="0">
              <a:latin typeface="Arial" panose="020B0604020202020204" pitchFamily="34" charset="0"/>
              <a:cs typeface="Arial" panose="020B0604020202020204" pitchFamily="34" charset="0"/>
            </a:endParaRPr>
          </a:p>
        </p:txBody>
      </p:sp>
      <p:pic>
        <p:nvPicPr>
          <p:cNvPr id="37273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س21</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س30</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ar-JO" sz="5400" dirty="0">
                <a:latin typeface="Arial" panose="020B0604020202020204" pitchFamily="34" charset="0"/>
                <a:cs typeface="Arial" panose="020B0604020202020204" pitchFamily="34" charset="0"/>
              </a:rPr>
              <a:t>الموهبة المزدوجة</a:t>
            </a:r>
            <a:endParaRPr lang="en-US" dirty="0">
              <a:latin typeface="Arial" panose="020B0604020202020204" pitchFamily="34" charset="0"/>
              <a:cs typeface="Arial" panose="020B0604020202020204" pitchFamily="34" charset="0"/>
            </a:endParaRPr>
          </a:p>
        </p:txBody>
      </p:sp>
      <p:sp>
        <p:nvSpPr>
          <p:cNvPr id="233475" name="Text Box 3"/>
          <p:cNvSpPr txBox="1">
            <a:spLocks noChangeArrowheads="1"/>
          </p:cNvSpPr>
          <p:nvPr/>
        </p:nvSpPr>
        <p:spPr bwMode="auto">
          <a:xfrm>
            <a:off x="0" y="2209800"/>
            <a:ext cx="5076056"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وهو أعطى</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البعض رسلاً</a:t>
            </a:r>
            <a:br>
              <a:rPr lang="en-US" sz="3600" b="1" dirty="0">
                <a:solidFill>
                  <a:srgbClr val="FFFFFF"/>
                </a:solidFill>
                <a:latin typeface="Arial" panose="020B0604020202020204" pitchFamily="34" charset="0"/>
                <a:ea typeface="ＭＳ Ｐゴシック" charset="-128"/>
                <a:cs typeface="Arial" panose="020B0604020202020204" pitchFamily="34" charset="0"/>
              </a:rPr>
            </a:b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أنبياء</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مبشرين</a:t>
            </a:r>
            <a:r>
              <a:rPr lang="en-US" sz="3600" b="1" dirty="0">
                <a:solidFill>
                  <a:srgbClr val="FFFFFF"/>
                </a:solidFill>
                <a:latin typeface="Arial" panose="020B0604020202020204" pitchFamily="34" charset="0"/>
                <a:ea typeface="ＭＳ Ｐゴシック" charset="-128"/>
                <a:cs typeface="Arial" panose="020B0604020202020204" pitchFamily="34" charset="0"/>
              </a:rPr>
              <a:t> </a:t>
            </a:r>
            <a:endParaRPr lang="en-US" sz="1800" dirty="0">
              <a:solidFill>
                <a:srgbClr val="000000"/>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رعاة ومعلمين</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33476" name="Oval 4"/>
          <p:cNvSpPr>
            <a:spLocks noChangeArrowheads="1"/>
          </p:cNvSpPr>
          <p:nvPr/>
        </p:nvSpPr>
        <p:spPr bwMode="auto">
          <a:xfrm>
            <a:off x="4716016" y="1844824"/>
            <a:ext cx="360040" cy="4022576"/>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33477" name="Oval 5"/>
          <p:cNvSpPr>
            <a:spLocks noChangeArrowheads="1"/>
          </p:cNvSpPr>
          <p:nvPr/>
        </p:nvSpPr>
        <p:spPr bwMode="auto">
          <a:xfrm>
            <a:off x="2555776" y="4114800"/>
            <a:ext cx="504050" cy="137160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33478" name="Text Box 6"/>
          <p:cNvSpPr txBox="1">
            <a:spLocks noChangeArrowheads="1"/>
          </p:cNvSpPr>
          <p:nvPr/>
        </p:nvSpPr>
        <p:spPr bwMode="auto">
          <a:xfrm>
            <a:off x="1187624" y="4191000"/>
            <a:ext cx="225915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dirty="0">
                <a:solidFill>
                  <a:srgbClr val="FFFF00"/>
                </a:solidFill>
                <a:latin typeface="Arial" panose="020B0604020202020204" pitchFamily="34" charset="0"/>
                <a:cs typeface="Arial" panose="020B0604020202020204" pitchFamily="34" charset="0"/>
              </a:rPr>
              <a:t>[</a:t>
            </a:r>
          </a:p>
        </p:txBody>
      </p:sp>
      <p:sp>
        <p:nvSpPr>
          <p:cNvPr id="233479" name="Text Box 7"/>
          <p:cNvSpPr txBox="1">
            <a:spLocks noChangeArrowheads="1"/>
          </p:cNvSpPr>
          <p:nvPr/>
        </p:nvSpPr>
        <p:spPr bwMode="auto">
          <a:xfrm rot="10800000">
            <a:off x="3707902" y="4185353"/>
            <a:ext cx="36003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dirty="0">
                <a:solidFill>
                  <a:srgbClr val="FFFF00"/>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683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42925"/>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6350" y="1203325"/>
            <a:ext cx="45656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rgbClr val="FFFFFF"/>
                </a:solidFill>
                <a:latin typeface="Arial" panose="020B0604020202020204" pitchFamily="34" charset="0"/>
                <a:cs typeface="Arial" panose="020B0604020202020204" pitchFamily="34" charset="0"/>
              </a:rPr>
              <a:t>الراعي</a:t>
            </a:r>
            <a:endParaRPr lang="en-US" sz="3200" b="1" i="1" u="sng" dirty="0">
              <a:solidFill>
                <a:srgbClr val="FFFFFF"/>
              </a:solidFill>
              <a:latin typeface="Arial" panose="020B0604020202020204" pitchFamily="34" charset="0"/>
              <a:cs typeface="Arial" panose="020B0604020202020204" pitchFamily="34" charset="0"/>
            </a:endParaRP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ar-JO" dirty="0">
                <a:latin typeface="Arial" panose="020B0604020202020204" pitchFamily="34" charset="0"/>
                <a:ea typeface="+mj-ea"/>
                <a:cs typeface="Arial" panose="020B0604020202020204" pitchFamily="34" charset="0"/>
              </a:rPr>
              <a:t>الموهبة الوحيدة المزدوجة</a:t>
            </a:r>
            <a:endParaRPr lang="en-US" dirty="0">
              <a:latin typeface="Arial" panose="020B0604020202020204" pitchFamily="34" charset="0"/>
              <a:ea typeface="+mj-ea"/>
              <a:cs typeface="Arial" panose="020B0604020202020204" pitchFamily="34" charset="0"/>
            </a:endParaRPr>
          </a:p>
        </p:txBody>
      </p:sp>
      <p:sp>
        <p:nvSpPr>
          <p:cNvPr id="235526" name="Text Box 6"/>
          <p:cNvSpPr txBox="1">
            <a:spLocks noChangeArrowheads="1"/>
          </p:cNvSpPr>
          <p:nvPr/>
        </p:nvSpPr>
        <p:spPr bwMode="auto">
          <a:xfrm>
            <a:off x="4565650" y="1203325"/>
            <a:ext cx="45656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rgbClr val="FFFFFF"/>
                </a:solidFill>
                <a:latin typeface="Arial" panose="020B0604020202020204" pitchFamily="34" charset="0"/>
                <a:cs typeface="Arial" panose="020B0604020202020204" pitchFamily="34" charset="0"/>
              </a:rPr>
              <a:t>المعلم</a:t>
            </a:r>
            <a:endParaRPr lang="en-US" sz="3200" b="1" i="1" u="sng" dirty="0">
              <a:solidFill>
                <a:srgbClr val="FFFFFF"/>
              </a:solidFill>
              <a:latin typeface="Arial" panose="020B0604020202020204" pitchFamily="34" charset="0"/>
              <a:cs typeface="Arial" panose="020B0604020202020204" pitchFamily="34" charset="0"/>
            </a:endParaRPr>
          </a:p>
        </p:txBody>
      </p:sp>
      <p:sp>
        <p:nvSpPr>
          <p:cNvPr id="235527" name="Text Box 7"/>
          <p:cNvSpPr txBox="1">
            <a:spLocks noChangeArrowheads="1"/>
          </p:cNvSpPr>
          <p:nvPr/>
        </p:nvSpPr>
        <p:spPr bwMode="auto">
          <a:xfrm>
            <a:off x="6350" y="22098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الحماية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28" name="Text Box 8"/>
          <p:cNvSpPr txBox="1">
            <a:spLocks noChangeArrowheads="1"/>
          </p:cNvSpPr>
          <p:nvPr/>
        </p:nvSpPr>
        <p:spPr bwMode="auto">
          <a:xfrm>
            <a:off x="4572000" y="22098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الدراسة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29" name="Text Box 9"/>
          <p:cNvSpPr txBox="1">
            <a:spLocks noChangeArrowheads="1"/>
          </p:cNvSpPr>
          <p:nvPr/>
        </p:nvSpPr>
        <p:spPr bwMode="auto">
          <a:xfrm>
            <a:off x="6350" y="32004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التأديب</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0" name="Text Box 10"/>
          <p:cNvSpPr txBox="1">
            <a:spLocks noChangeArrowheads="1"/>
          </p:cNvSpPr>
          <p:nvPr/>
        </p:nvSpPr>
        <p:spPr bwMode="auto">
          <a:xfrm>
            <a:off x="4584700" y="3200400"/>
            <a:ext cx="454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التوجيه</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1" name="Text Box 11"/>
          <p:cNvSpPr txBox="1">
            <a:spLocks noChangeArrowheads="1"/>
          </p:cNvSpPr>
          <p:nvPr/>
        </p:nvSpPr>
        <p:spPr bwMode="auto">
          <a:xfrm>
            <a:off x="6350" y="41910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القيادة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2" name="Text Box 12"/>
          <p:cNvSpPr txBox="1">
            <a:spLocks noChangeArrowheads="1"/>
          </p:cNvSpPr>
          <p:nvPr/>
        </p:nvSpPr>
        <p:spPr bwMode="auto">
          <a:xfrm>
            <a:off x="4565650" y="4191000"/>
            <a:ext cx="454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التطبيق</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3" name="Text Box 13"/>
          <p:cNvSpPr txBox="1">
            <a:spLocks noChangeArrowheads="1"/>
          </p:cNvSpPr>
          <p:nvPr/>
        </p:nvSpPr>
        <p:spPr bwMode="auto">
          <a:xfrm>
            <a:off x="6350" y="51816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الإهتمام</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4" name="Text Box 14"/>
          <p:cNvSpPr txBox="1">
            <a:spLocks noChangeArrowheads="1"/>
          </p:cNvSpPr>
          <p:nvPr/>
        </p:nvSpPr>
        <p:spPr bwMode="auto">
          <a:xfrm>
            <a:off x="4584700" y="5181600"/>
            <a:ext cx="45275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التحذير</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cs typeface="Arial" panose="020B0604020202020204" pitchFamily="34" charset="0"/>
              </a:rPr>
              <a:t>52</a:t>
            </a:r>
            <a:endParaRPr lang="en-US" b="1" i="1" dirty="0">
              <a:solidFill>
                <a:srgbClr val="FFFFFF"/>
              </a:solidFill>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3742184" y="220486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س39</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3742184" y="42210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س48</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3742184" y="3284984"/>
            <a:ext cx="83616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س57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3742184" y="530120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08226" name="Picture 3"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nvSpPr>
        <p:spPr bwMode="auto">
          <a:xfrm>
            <a:off x="0" y="5715000"/>
            <a:ext cx="43434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8882" name="Rectangle 3"/>
          <p:cNvSpPr>
            <a:spLocks noGrp="1" noChangeArrowheads="1"/>
          </p:cNvSpPr>
          <p:nvPr>
            <p:ph type="title" idx="4294967295"/>
          </p:nvPr>
        </p:nvSpPr>
        <p:spPr>
          <a:xfrm>
            <a:off x="593055" y="-937220"/>
            <a:ext cx="7772400" cy="1143000"/>
          </a:xfrm>
        </p:spPr>
        <p:txBody>
          <a:bodyPr/>
          <a:lstStyle/>
          <a:p>
            <a:pPr eaLnBrk="1" hangingPunct="1"/>
            <a:r>
              <a:rPr lang="en-US" dirty="0">
                <a:latin typeface="Arial" charset="0"/>
              </a:rPr>
              <a:t>Toughest Job in the World</a:t>
            </a:r>
          </a:p>
        </p:txBody>
      </p:sp>
      <p:pic>
        <p:nvPicPr>
          <p:cNvPr id="378883" name="Picture 4" descr="PastorRating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388" r="48096" b="57184"/>
          <a:stretch/>
        </p:blipFill>
        <p:spPr bwMode="auto">
          <a:xfrm>
            <a:off x="0" y="0"/>
            <a:ext cx="4343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5" name="Text Box 6"/>
          <p:cNvSpPr txBox="1">
            <a:spLocks noChangeArrowheads="1"/>
          </p:cNvSpPr>
          <p:nvPr/>
        </p:nvSpPr>
        <p:spPr bwMode="auto">
          <a:xfrm>
            <a:off x="0" y="5029200"/>
            <a:ext cx="4343400"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ja-JP" b="1" dirty="0">
                <a:solidFill>
                  <a:srgbClr val="000000"/>
                </a:solidFill>
                <a:latin typeface="Arial" panose="020B0604020202020204" pitchFamily="34" charset="0"/>
                <a:cs typeface="Arial" panose="020B0604020202020204" pitchFamily="34" charset="0"/>
              </a:rPr>
              <a:t>بالطبع، لا تتردد في أي وقت في إخباري برأيك في الوظيفة التي أقوم بها     كقسيس لك.</a:t>
            </a:r>
            <a:endParaRPr lang="en-US" b="1" dirty="0">
              <a:solidFill>
                <a:srgbClr val="000000"/>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Q75</a:t>
            </a:r>
          </a:p>
          <a:p>
            <a:pPr eaLnBrk="1" hangingPunct="1">
              <a:defRPr/>
            </a:pPr>
            <a:r>
              <a:rPr lang="en-US" b="1" dirty="0">
                <a:solidFill>
                  <a:srgbClr val="FFFFFF"/>
                </a:solidFill>
                <a:effectLst>
                  <a:glow rad="177800">
                    <a:srgbClr val="000000"/>
                  </a:glow>
                </a:effectLst>
                <a:latin typeface="Arial"/>
                <a:cs typeface="Arial"/>
              </a:rPr>
              <a:t>Q84</a:t>
            </a:r>
          </a:p>
        </p:txBody>
      </p:sp>
      <p:grpSp>
        <p:nvGrpSpPr>
          <p:cNvPr id="2" name="Group 1">
            <a:extLst>
              <a:ext uri="{FF2B5EF4-FFF2-40B4-BE49-F238E27FC236}">
                <a16:creationId xmlns:a16="http://schemas.microsoft.com/office/drawing/2014/main" id="{D9764D02-105C-3242-A128-E21E0E2A1923}"/>
              </a:ext>
            </a:extLst>
          </p:cNvPr>
          <p:cNvGrpSpPr/>
          <p:nvPr/>
        </p:nvGrpSpPr>
        <p:grpSpPr>
          <a:xfrm>
            <a:off x="4343400" y="0"/>
            <a:ext cx="4819426" cy="6890273"/>
            <a:chOff x="4343400" y="0"/>
            <a:chExt cx="4819426" cy="6890273"/>
          </a:xfrm>
        </p:grpSpPr>
        <p:pic>
          <p:nvPicPr>
            <p:cNvPr id="8" name="Picture 4" descr="PastorRatings">
              <a:extLst>
                <a:ext uri="{FF2B5EF4-FFF2-40B4-BE49-F238E27FC236}">
                  <a16:creationId xmlns:a16="http://schemas.microsoft.com/office/drawing/2014/main" id="{D3C64AF2-7439-3F4E-A168-1332BB9D49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1904" b="57184"/>
            <a:stretch/>
          </p:blipFill>
          <p:spPr bwMode="auto">
            <a:xfrm>
              <a:off x="4343400" y="0"/>
              <a:ext cx="48006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1F414E8-1DC9-D647-8620-F4A3ED33A45A}"/>
                </a:ext>
              </a:extLst>
            </p:cNvPr>
            <p:cNvSpPr>
              <a:spLocks noChangeArrowheads="1"/>
            </p:cNvSpPr>
            <p:nvPr/>
          </p:nvSpPr>
          <p:spPr bwMode="auto">
            <a:xfrm>
              <a:off x="4343400" y="5747273"/>
              <a:ext cx="4819426"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rtl="1">
              <a:defRPr/>
            </a:pPr>
            <a:r>
              <a:rPr lang="ar-JO" b="1" dirty="0">
                <a:solidFill>
                  <a:schemeClr val="tx1"/>
                </a:solidFill>
                <a:effectLst>
                  <a:glow rad="101600">
                    <a:schemeClr val="bg2">
                      <a:alpha val="75000"/>
                    </a:schemeClr>
                  </a:glow>
                </a:effectLst>
                <a:latin typeface="Arial"/>
                <a:cs typeface="Arial"/>
              </a:rPr>
              <a:t>أفسس 4: 11-12 </a:t>
            </a:r>
            <a:r>
              <a:rPr lang="en-US" sz="2800" b="1" dirty="0">
                <a:solidFill>
                  <a:schemeClr val="tx1"/>
                </a:solidFill>
                <a:effectLst>
                  <a:glow rad="101600">
                    <a:schemeClr val="bg2">
                      <a:alpha val="75000"/>
                    </a:schemeClr>
                  </a:glow>
                </a:effectLst>
                <a:latin typeface="Arial"/>
                <a:cs typeface="Arial"/>
              </a:rPr>
              <a:t>(NIV)</a:t>
            </a:r>
            <a:endParaRPr lang="en-US" b="1" dirty="0">
              <a:solidFill>
                <a:schemeClr val="tx1"/>
              </a:solidFill>
              <a:effectLst>
                <a:glow rad="101600">
                  <a:schemeClr val="bg2">
                    <a:alpha val="75000"/>
                  </a:schemeClr>
                </a:glow>
              </a:effectLst>
              <a:latin typeface="Arial"/>
              <a:cs typeface="Arial"/>
            </a:endParaRPr>
          </a:p>
        </p:txBody>
      </p:sp>
      <p:sp>
        <p:nvSpPr>
          <p:cNvPr id="243715" name="Text Box 3"/>
          <p:cNvSpPr txBox="1">
            <a:spLocks noChangeArrowheads="1"/>
          </p:cNvSpPr>
          <p:nvPr/>
        </p:nvSpPr>
        <p:spPr bwMode="auto">
          <a:xfrm>
            <a:off x="8172400" y="1420813"/>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ع11</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NIV</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43716" name="Text Box 4"/>
          <p:cNvSpPr txBox="1">
            <a:spLocks noChangeArrowheads="1"/>
          </p:cNvSpPr>
          <p:nvPr/>
        </p:nvSpPr>
        <p:spPr bwMode="auto">
          <a:xfrm>
            <a:off x="0" y="1420813"/>
            <a:ext cx="81724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إنه هو من أعطى</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للبعض أن يكونوا رسلاً</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والبعض أن يكونوا أنبياء</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والبعض أن يكونوا مبشرين</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والبعض أن يكونوا رعاة ومعلمين</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243717" name="Text Box 5"/>
          <p:cNvSpPr txBox="1">
            <a:spLocks noChangeArrowheads="1"/>
          </p:cNvSpPr>
          <p:nvPr/>
        </p:nvSpPr>
        <p:spPr bwMode="auto">
          <a:xfrm>
            <a:off x="8172400" y="4038600"/>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ع12</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NIV</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43718" name="Text Box 6"/>
          <p:cNvSpPr txBox="1">
            <a:spLocks noChangeArrowheads="1"/>
          </p:cNvSpPr>
          <p:nvPr/>
        </p:nvSpPr>
        <p:spPr bwMode="auto">
          <a:xfrm>
            <a:off x="0" y="4038600"/>
            <a:ext cx="8100392"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لإعداد شعب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لأعمال الخدمة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حتى يبنى جسد المسيح</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243719"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أعطى الله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الرجال الموهوبين لتدريب الآخرين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عمل الخدمة</a:t>
            </a:r>
          </a:p>
        </p:txBody>
      </p:sp>
    </p:spTree>
    <p:extLst>
      <p:ext uri="{BB962C8B-B14F-4D97-AF65-F5344CB8AC3E}">
        <p14:creationId xmlns:p14="http://schemas.microsoft.com/office/powerpoint/2010/main" val="1527915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fade">
                                      <p:cBhvr>
                                        <p:cTn id="7" dur="100"/>
                                        <p:tgtEl>
                                          <p:spTgt spid="243719"/>
                                        </p:tgtEl>
                                      </p:cBhvr>
                                    </p:animEffect>
                                    <p:anim calcmode="lin" valueType="num">
                                      <p:cBhvr>
                                        <p:cTn id="8" dur="400" fill="hold"/>
                                        <p:tgtEl>
                                          <p:spTgt spid="243719"/>
                                        </p:tgtEl>
                                        <p:attrNameLst>
                                          <p:attrName>ppt_x</p:attrName>
                                        </p:attrNameLst>
                                      </p:cBhvr>
                                      <p:tavLst>
                                        <p:tav tm="0">
                                          <p:val>
                                            <p:strVal val="#ppt_x"/>
                                          </p:val>
                                        </p:tav>
                                        <p:tav tm="100000">
                                          <p:val>
                                            <p:strVal val="#ppt_x"/>
                                          </p:val>
                                        </p:tav>
                                      </p:tavLst>
                                    </p:anim>
                                    <p:anim calcmode="lin" valueType="num">
                                      <p:cBhvr>
                                        <p:cTn id="9" dur="400" fill="hold"/>
                                        <p:tgtEl>
                                          <p:spTgt spid="2437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3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3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382979"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algn="ctr" eaLnBrk="1" hangingPunct="1">
              <a:defRPr/>
            </a:pPr>
            <a:r>
              <a:rPr lang="ar-JO" dirty="0">
                <a:latin typeface="Arial" panose="020B0604020202020204" pitchFamily="34" charset="0"/>
                <a:cs typeface="Arial" panose="020B0604020202020204" pitchFamily="34" charset="0"/>
              </a:rPr>
              <a:t>رومية   12: 8</a:t>
            </a:r>
            <a:endParaRPr lang="en-US" dirty="0">
              <a:latin typeface="Arial" panose="020B0604020202020204" pitchFamily="34" charset="0"/>
              <a:cs typeface="Arial" panose="020B0604020202020204" pitchFamily="34" charset="0"/>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8 إذا كانت موهبتك </a:t>
            </a:r>
          </a:p>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هي </a:t>
            </a:r>
            <a:r>
              <a:rPr lang="ar-JO" sz="6600" b="1" baseline="30000" dirty="0">
                <a:solidFill>
                  <a:srgbClr val="0070C0"/>
                </a:solidFill>
                <a:effectLst>
                  <a:glow rad="127000">
                    <a:srgbClr val="FFFFFF">
                      <a:alpha val="91000"/>
                    </a:srgbClr>
                  </a:glow>
                </a:effectLst>
                <a:latin typeface="Arial" panose="020B0604020202020204" pitchFamily="34" charset="0"/>
                <a:cs typeface="Arial" panose="020B0604020202020204" pitchFamily="34" charset="0"/>
              </a:rPr>
              <a:t>تشجيع</a:t>
            </a: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 الآخرين</a:t>
            </a:r>
          </a:p>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فكن مشجعاً.</a:t>
            </a:r>
            <a:endParaRPr lang="en-US" sz="6600" b="1" dirty="0">
              <a:solidFill>
                <a:srgbClr val="000000"/>
              </a:solidFill>
              <a:effectLst>
                <a:glow rad="127000">
                  <a:srgbClr val="FFFFFF">
                    <a:alpha val="91000"/>
                  </a:srgbClr>
                </a:glow>
              </a:effectLst>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س4</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rPr>
              <a:t>53</a:t>
            </a:r>
            <a:endParaRPr lang="en-US" b="1" i="1" dirty="0">
              <a:solidFill>
                <a:srgbClr val="FFFFFF"/>
              </a:solidFill>
              <a:latin typeface="Times New Roman"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ar-JO" dirty="0">
                <a:latin typeface="Arial" panose="020B0604020202020204" pitchFamily="34" charset="0"/>
                <a:cs typeface="Arial" panose="020B0604020202020204" pitchFamily="34" charset="0"/>
              </a:rPr>
              <a:t>على المشجعين أن يشجعوا الآخرين               لتطبيق كلمة الله (</a:t>
            </a:r>
            <a:r>
              <a:rPr lang="ar-JO" u="sng" dirty="0">
                <a:latin typeface="Arial" panose="020B0604020202020204" pitchFamily="34" charset="0"/>
                <a:cs typeface="Arial" panose="020B0604020202020204" pitchFamily="34" charset="0"/>
              </a:rPr>
              <a:t>8أ</a:t>
            </a:r>
            <a:r>
              <a:rPr lang="ar-JO"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p:txBody>
      </p:sp>
      <p:pic>
        <p:nvPicPr>
          <p:cNvPr id="384003" name="Picture 7" descr="encou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549275"/>
            <a:ext cx="571341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س13</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س22</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ar-JO" sz="5400" dirty="0">
                <a:latin typeface="Arial" panose="020B0604020202020204" pitchFamily="34" charset="0"/>
                <a:cs typeface="Arial" panose="020B0604020202020204" pitchFamily="34" charset="0"/>
              </a:rPr>
              <a:t>الوعظ</a:t>
            </a:r>
            <a:endParaRPr lang="en-US" sz="4800" dirty="0">
              <a:latin typeface="Arial" panose="020B0604020202020204" pitchFamily="34" charset="0"/>
              <a:cs typeface="Arial" panose="020B0604020202020204" pitchFamily="34" charset="0"/>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ar-JO" sz="4400" b="1" dirty="0">
                <a:solidFill>
                  <a:schemeClr val="bg1"/>
                </a:solidFill>
                <a:latin typeface="Arial" panose="020B0604020202020204" pitchFamily="34" charset="0"/>
                <a:cs typeface="Arial" panose="020B0604020202020204" pitchFamily="34" charset="0"/>
              </a:rPr>
              <a:t>تسمى أيضاً                     موهبة التشجيع</a:t>
            </a:r>
            <a:endParaRPr lang="en-US" sz="4000" b="1" dirty="0">
              <a:solidFill>
                <a:schemeClr val="bg1"/>
              </a:solidFill>
              <a:latin typeface="Arial" panose="020B0604020202020204" pitchFamily="34" charset="0"/>
              <a:cs typeface="Arial" panose="020B0604020202020204" pitchFamily="34" charset="0"/>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000000"/>
                </a:solidFill>
                <a:latin typeface="Arial" panose="020B0604020202020204" pitchFamily="34" charset="0"/>
                <a:cs typeface="Arial" panose="020B0604020202020204" pitchFamily="34" charset="0"/>
              </a:rPr>
              <a:t>53</a:t>
            </a:r>
            <a:endParaRPr lang="en-US"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س31</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5076825" y="533400"/>
            <a:ext cx="4067175" cy="1143000"/>
          </a:xfrm>
        </p:spPr>
        <p:txBody>
          <a:bodyPr/>
          <a:lstStyle/>
          <a:p>
            <a:pPr eaLnBrk="1" hangingPunct="1"/>
            <a:r>
              <a:rPr lang="ar-JO" sz="4400" dirty="0">
                <a:solidFill>
                  <a:srgbClr val="0000FF"/>
                </a:solidFill>
                <a:latin typeface="Arial" panose="020B0604020202020204" pitchFamily="34" charset="0"/>
                <a:cs typeface="Arial" panose="020B0604020202020204" pitchFamily="34" charset="0"/>
              </a:rPr>
              <a:t>الوعظ؟</a:t>
            </a:r>
            <a:endParaRPr lang="en-US" sz="4400" dirty="0">
              <a:solidFill>
                <a:srgbClr val="0000FF"/>
              </a:solidFill>
              <a:latin typeface="Arial" panose="020B0604020202020204" pitchFamily="34" charset="0"/>
              <a:cs typeface="Arial" panose="020B0604020202020204" pitchFamily="34" charset="0"/>
            </a:endParaRPr>
          </a:p>
        </p:txBody>
      </p:sp>
      <p:pic>
        <p:nvPicPr>
          <p:cNvPr id="388099" name="Picture 3" descr="Exhortation"/>
          <p:cNvPicPr>
            <a:picLocks noChangeAspect="1" noChangeArrowheads="1"/>
          </p:cNvPicPr>
          <p:nvPr/>
        </p:nvPicPr>
        <p:blipFill>
          <a:blip r:embed="rId3" cstate="screen">
            <a:extLst>
              <a:ext uri="{28A0092B-C50C-407E-A947-70E740481C1C}">
                <a14:useLocalDpi xmlns:a14="http://schemas.microsoft.com/office/drawing/2010/main"/>
              </a:ext>
            </a:extLst>
          </a:blip>
          <a:srcRect l="14677" t="1425" r="25806" b="39738"/>
          <a:stretch>
            <a:fillRect/>
          </a:stretch>
        </p:blipFill>
        <p:spPr bwMode="auto">
          <a:xfrm rot="-794812">
            <a:off x="612775" y="-56515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100" name="Text Box 8"/>
          <p:cNvSpPr txBox="1">
            <a:spLocks noChangeArrowheads="1"/>
          </p:cNvSpPr>
          <p:nvPr/>
        </p:nvSpPr>
        <p:spPr bwMode="auto">
          <a:xfrm rot="-852056">
            <a:off x="731838" y="5237163"/>
            <a:ext cx="6048375"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000000"/>
                </a:solidFill>
                <a:latin typeface="Arial" panose="020B0604020202020204" pitchFamily="34" charset="0"/>
                <a:cs typeface="Arial" panose="020B0604020202020204" pitchFamily="34" charset="0"/>
              </a:rPr>
              <a:t>كن لطيفًا كما يقول الكتاب المقدس </a:t>
            </a:r>
          </a:p>
          <a:p>
            <a:pPr algn="ctr"/>
            <a:r>
              <a:rPr lang="ar-JO" sz="2800" b="1" dirty="0">
                <a:solidFill>
                  <a:srgbClr val="000000"/>
                </a:solidFill>
                <a:latin typeface="Arial" panose="020B0604020202020204" pitchFamily="34" charset="0"/>
                <a:cs typeface="Arial" panose="020B0604020202020204" pitchFamily="34" charset="0"/>
              </a:rPr>
              <a:t>وإلا سأضربك على رأسك</a:t>
            </a:r>
            <a:endParaRPr lang="en-US" sz="28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a:cs typeface="Arial"/>
              </a:rPr>
              <a:t>في حين أن المعلم ينقل </a:t>
            </a:r>
            <a:r>
              <a:rPr lang="ar-JO" sz="4000" b="1" dirty="0">
                <a:solidFill>
                  <a:srgbClr val="FFFF00"/>
                </a:solidFill>
                <a:latin typeface="Arial"/>
                <a:cs typeface="Arial"/>
              </a:rPr>
              <a:t>وقائع</a:t>
            </a:r>
            <a:r>
              <a:rPr lang="ar-JO" sz="4000" b="1" dirty="0">
                <a:solidFill>
                  <a:srgbClr val="FFFFFF"/>
                </a:solidFill>
                <a:latin typeface="Arial"/>
                <a:cs typeface="Arial"/>
              </a:rPr>
              <a:t> وحقائق من كلمة الله، فإن الواعظ قادر على تشجيع المستمع على </a:t>
            </a:r>
            <a:r>
              <a:rPr lang="ar-JO" sz="4000" b="1" dirty="0">
                <a:solidFill>
                  <a:srgbClr val="FFFF00"/>
                </a:solidFill>
                <a:latin typeface="Arial"/>
                <a:cs typeface="Arial"/>
              </a:rPr>
              <a:t>التصرف</a:t>
            </a:r>
            <a:r>
              <a:rPr lang="ar-JO" sz="4000" b="1" dirty="0">
                <a:solidFill>
                  <a:srgbClr val="FFFFFF"/>
                </a:solidFill>
                <a:latin typeface="Arial"/>
                <a:cs typeface="Arial"/>
              </a:rPr>
              <a:t> بناءً على ما سمعه. المعلم يعطي </a:t>
            </a:r>
            <a:r>
              <a:rPr lang="ar-JO" sz="4000" b="1" dirty="0">
                <a:solidFill>
                  <a:srgbClr val="FFFF00"/>
                </a:solidFill>
                <a:latin typeface="Arial"/>
                <a:cs typeface="Arial"/>
              </a:rPr>
              <a:t>ما</a:t>
            </a:r>
            <a:r>
              <a:rPr lang="ar-JO" sz="4000" b="1" dirty="0">
                <a:solidFill>
                  <a:srgbClr val="FFFFFF"/>
                </a:solidFill>
                <a:latin typeface="Arial"/>
                <a:cs typeface="Arial"/>
              </a:rPr>
              <a:t> في الكتاب المقدس، في حين أن الوعظ يعطي </a:t>
            </a:r>
            <a:r>
              <a:rPr lang="ar-JO" sz="4000" b="1" dirty="0">
                <a:solidFill>
                  <a:srgbClr val="FFFF00"/>
                </a:solidFill>
                <a:latin typeface="Arial"/>
                <a:cs typeface="Arial"/>
              </a:rPr>
              <a:t>كيف</a:t>
            </a:r>
            <a:r>
              <a:rPr lang="ar-JO" sz="4000" b="1" dirty="0">
                <a:solidFill>
                  <a:srgbClr val="FFFFFF"/>
                </a:solidFill>
                <a:latin typeface="Arial"/>
                <a:cs typeface="Arial"/>
              </a:rPr>
              <a:t> (سويندول، 4)</a:t>
            </a:r>
            <a:endParaRPr lang="en-US" sz="4000" b="1" dirty="0">
              <a:solidFill>
                <a:srgbClr val="FFFFFF"/>
              </a:solidFill>
              <a:latin typeface="Arial"/>
              <a:cs typeface="Arial"/>
            </a:endParaRP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ar-JO" sz="4400" dirty="0">
                <a:latin typeface="Arial"/>
                <a:cs typeface="Arial"/>
              </a:rPr>
              <a:t>تعريف التشجيع</a:t>
            </a:r>
            <a:endParaRPr lang="en-US" b="0" dirty="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س49</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س58</a:t>
            </a:r>
            <a:endParaRPr lang="en-US" b="1" dirty="0">
              <a:solidFill>
                <a:srgbClr val="FFFFFF"/>
              </a:solidFill>
              <a:effectLst>
                <a:glow rad="177800">
                  <a:srgbClr val="000000"/>
                </a:glow>
              </a:effectLst>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eaLnBrk="1" hangingPunct="1">
              <a:defRPr/>
            </a:pPr>
            <a:r>
              <a:rPr lang="ar-JO" sz="4800" dirty="0">
                <a:latin typeface="Arial" panose="020B0604020202020204" pitchFamily="34" charset="0"/>
                <a:cs typeface="Arial" panose="020B0604020202020204" pitchFamily="34" charset="0"/>
              </a:rPr>
              <a:t>كيف يبدو المشجعون؟</a:t>
            </a:r>
            <a:endParaRPr lang="en-US" dirty="0">
              <a:latin typeface="Arial" panose="020B0604020202020204" pitchFamily="34" charset="0"/>
              <a:cs typeface="Arial" panose="020B0604020202020204" pitchFamily="34" charset="0"/>
            </a:endParaRPr>
          </a:p>
        </p:txBody>
      </p:sp>
      <p:pic>
        <p:nvPicPr>
          <p:cNvPr id="392194" name="Picture 4" descr="encouragement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44938" cy="298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خطوات عملية</a:t>
            </a:r>
            <a:endParaRPr lang="en-US" sz="4000" b="1" dirty="0">
              <a:solidFill>
                <a:srgbClr val="FFFFFF"/>
              </a:solidFill>
              <a:latin typeface="Arial" panose="020B0604020202020204" pitchFamily="34" charset="0"/>
              <a:cs typeface="Arial" panose="020B0604020202020204" pitchFamily="34" charset="0"/>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التطبيق</a:t>
            </a:r>
            <a:endParaRPr lang="en-US" sz="4800" b="1" dirty="0">
              <a:solidFill>
                <a:srgbClr val="FFFFFF"/>
              </a:solidFill>
              <a:latin typeface="Arial" panose="020B0604020202020204" pitchFamily="34" charset="0"/>
              <a:cs typeface="Arial" panose="020B0604020202020204" pitchFamily="34" charset="0"/>
            </a:endParaRP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الإيجابية</a:t>
            </a:r>
            <a:endParaRPr lang="en-US" sz="4800" b="1" dirty="0">
              <a:solidFill>
                <a:srgbClr val="FFFFFF"/>
              </a:solidFill>
              <a:latin typeface="Arial" panose="020B0604020202020204" pitchFamily="34" charset="0"/>
              <a:cs typeface="Arial" panose="020B0604020202020204" pitchFamily="34" charset="0"/>
            </a:endParaRP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الإيمان بك</a:t>
            </a:r>
            <a:endParaRPr lang="en-US" sz="4800" b="1" dirty="0">
              <a:solidFill>
                <a:srgbClr val="FFFFFF"/>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971600" y="4149080"/>
            <a:ext cx="136815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971600" y="5085184"/>
            <a:ext cx="136815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971600" y="6021288"/>
            <a:ext cx="136815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س85</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71600" y="3212976"/>
            <a:ext cx="136815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ar-JO" sz="5400" dirty="0">
                <a:solidFill>
                  <a:srgbClr val="FFFFFF"/>
                </a:solidFill>
                <a:latin typeface="Arial" panose="020B0604020202020204" pitchFamily="34" charset="0"/>
                <a:cs typeface="Arial" panose="020B0604020202020204" pitchFamily="34" charset="0"/>
              </a:rPr>
              <a:t>يوسف في سفر الأعمال</a:t>
            </a:r>
            <a:endParaRPr lang="en-US" sz="4800" dirty="0">
              <a:solidFill>
                <a:srgbClr val="FFFFFF"/>
              </a:solidFill>
              <a:latin typeface="Arial" panose="020B0604020202020204" pitchFamily="34" charset="0"/>
              <a:cs typeface="Arial" panose="020B0604020202020204" pitchFamily="34" charset="0"/>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برنابا: ابن التشجيع</a:t>
            </a:r>
            <a:endParaRPr lang="en-US" sz="3600" b="1" dirty="0">
              <a:solidFill>
                <a:srgbClr val="FFFFFF"/>
              </a:solidFill>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algn="r" eaLnBrk="1" hangingPunct="1">
              <a:defRPr/>
            </a:pPr>
            <a:r>
              <a:rPr lang="ar-JO" sz="3200" dirty="0">
                <a:solidFill>
                  <a:srgbClr val="FFFF00"/>
                </a:solidFill>
                <a:latin typeface="Arial" panose="020B0604020202020204" pitchFamily="34" charset="0"/>
                <a:cs typeface="Arial" panose="020B0604020202020204" pitchFamily="34" charset="0"/>
              </a:rPr>
              <a:t>1.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أيّد شاول</a:t>
            </a:r>
            <a:r>
              <a:rPr lang="ar-JO" sz="3200" dirty="0">
                <a:solidFill>
                  <a:srgbClr val="FFFFFF"/>
                </a:solidFill>
                <a:latin typeface="Arial" panose="020B0604020202020204" pitchFamily="34" charset="0"/>
                <a:cs typeface="Arial" panose="020B0604020202020204" pitchFamily="34" charset="0"/>
              </a:rPr>
              <a:t> المهتدي غير المرغوب فيه (أع ٩: ٢٦-٢٨؛   </a:t>
            </a:r>
          </a:p>
          <a:p>
            <a:pPr algn="r" eaLnBrk="1" hangingPunct="1">
              <a:defRPr/>
            </a:pPr>
            <a:r>
              <a:rPr lang="ar-JO" sz="3200" dirty="0">
                <a:solidFill>
                  <a:srgbClr val="FFFFFF"/>
                </a:solidFill>
                <a:latin typeface="Arial" panose="020B0604020202020204" pitchFamily="34" charset="0"/>
                <a:cs typeface="Arial" panose="020B0604020202020204" pitchFamily="34" charset="0"/>
              </a:rPr>
              <a:t>    غل ٢: ٩).</a:t>
            </a:r>
            <a:endParaRPr lang="en-US" sz="3200" dirty="0">
              <a:solidFill>
                <a:srgbClr val="FFFFFF"/>
              </a:solidFill>
              <a:latin typeface="Arial" panose="020B0604020202020204" pitchFamily="34" charset="0"/>
              <a:ea typeface="ＭＳ Ｐゴシック"/>
              <a:cs typeface="Arial" panose="020B0604020202020204" pitchFamily="34" charset="0"/>
            </a:endParaRPr>
          </a:p>
          <a:p>
            <a:pPr algn="r" eaLnBrk="1" hangingPunct="1">
              <a:defRPr/>
            </a:pPr>
            <a:r>
              <a:rPr lang="ar-JO" sz="3200" dirty="0">
                <a:solidFill>
                  <a:srgbClr val="FFFF00"/>
                </a:solidFill>
                <a:latin typeface="Arial" panose="020B0604020202020204" pitchFamily="34" charset="0"/>
                <a:cs typeface="Arial" panose="020B0604020202020204" pitchFamily="34" charset="0"/>
              </a:rPr>
              <a:t>2.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قبل المؤمنين الأجانب </a:t>
            </a:r>
            <a:r>
              <a:rPr lang="ar-JO" sz="3200" dirty="0">
                <a:solidFill>
                  <a:srgbClr val="FFFFFF"/>
                </a:solidFill>
                <a:latin typeface="Arial" panose="020B0604020202020204" pitchFamily="34" charset="0"/>
                <a:cs typeface="Arial" panose="020B0604020202020204" pitchFamily="34" charset="0"/>
              </a:rPr>
              <a:t>من الأمم (أع 11: 19-24)</a:t>
            </a:r>
            <a:r>
              <a:rPr lang="en-US" sz="3200" dirty="0">
                <a:solidFill>
                  <a:srgbClr val="FFFFFF"/>
                </a:solidFill>
                <a:latin typeface="Arial" panose="020B0604020202020204" pitchFamily="34" charset="0"/>
                <a:ea typeface="ＭＳ Ｐゴシック"/>
                <a:cs typeface="Arial" panose="020B0604020202020204" pitchFamily="34" charset="0"/>
              </a:rPr>
              <a:t> </a:t>
            </a:r>
          </a:p>
          <a:p>
            <a:pPr algn="r" eaLnBrk="1" hangingPunct="1">
              <a:defRPr/>
            </a:pPr>
            <a:r>
              <a:rPr lang="ar-JO" sz="3200" dirty="0">
                <a:solidFill>
                  <a:srgbClr val="FFFF00"/>
                </a:solidFill>
                <a:latin typeface="Arial" panose="020B0604020202020204" pitchFamily="34" charset="0"/>
                <a:cs typeface="Arial" panose="020B0604020202020204" pitchFamily="34" charset="0"/>
              </a:rPr>
              <a:t>3.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جند وطور بولس</a:t>
            </a:r>
            <a:r>
              <a:rPr lang="ar-JO" sz="3200" dirty="0">
                <a:solidFill>
                  <a:srgbClr val="FFFFFF"/>
                </a:solidFill>
                <a:latin typeface="Arial" panose="020B0604020202020204" pitchFamily="34" charset="0"/>
                <a:cs typeface="Arial" panose="020B0604020202020204" pitchFamily="34" charset="0"/>
              </a:rPr>
              <a:t>، المعلم الواعد (أع 25:11-26؛ 25:12؛ 42:13 وما يليه)</a:t>
            </a:r>
            <a:endParaRPr lang="en-US" sz="3200" dirty="0">
              <a:solidFill>
                <a:srgbClr val="FFFFFF"/>
              </a:solidFill>
              <a:latin typeface="Arial" panose="020B0604020202020204" pitchFamily="34" charset="0"/>
              <a:ea typeface="ＭＳ Ｐゴシック"/>
              <a:cs typeface="Arial" panose="020B0604020202020204" pitchFamily="34" charset="0"/>
            </a:endParaRPr>
          </a:p>
          <a:p>
            <a:pPr algn="r" eaLnBrk="1" hangingPunct="1">
              <a:defRPr/>
            </a:pPr>
            <a:r>
              <a:rPr lang="ar-JO" sz="3200" dirty="0">
                <a:solidFill>
                  <a:srgbClr val="FFFF00"/>
                </a:solidFill>
                <a:latin typeface="Arial" panose="020B0604020202020204" pitchFamily="34" charset="0"/>
                <a:ea typeface="ＭＳ Ｐゴシック"/>
                <a:cs typeface="Arial" panose="020B0604020202020204" pitchFamily="34" charset="0"/>
              </a:rPr>
              <a:t>4. </a:t>
            </a:r>
            <a:r>
              <a:rPr lang="ar-JO" sz="3200" dirty="0">
                <a:solidFill>
                  <a:srgbClr val="FFFFFF"/>
                </a:solidFill>
                <a:latin typeface="Arial" panose="020B0604020202020204" pitchFamily="34" charset="0"/>
                <a:ea typeface="ＭＳ Ｐゴシック"/>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استرد مرقس </a:t>
            </a:r>
            <a:r>
              <a:rPr lang="ar-JO" sz="3200" dirty="0">
                <a:solidFill>
                  <a:srgbClr val="FFFFFF"/>
                </a:solidFill>
                <a:latin typeface="Arial" panose="020B0604020202020204" pitchFamily="34" charset="0"/>
                <a:cs typeface="Arial" panose="020B0604020202020204" pitchFamily="34" charset="0"/>
              </a:rPr>
              <a:t>الشاب الهارب (أع ١٣: ١٣؛ ١٥: ٣٦-٤١؛ ٢ تي ٤: ١١)</a:t>
            </a:r>
            <a:r>
              <a:rPr lang="en-US" sz="3200" dirty="0">
                <a:solidFill>
                  <a:srgbClr val="FFFFFF"/>
                </a:solidFill>
                <a:latin typeface="Arial" panose="020B0604020202020204" pitchFamily="34" charset="0"/>
                <a:ea typeface="ＭＳ Ｐゴシック"/>
                <a:cs typeface="Arial" panose="020B0604020202020204" pitchFamily="34" charset="0"/>
              </a:rPr>
              <a:t> </a:t>
            </a:r>
          </a:p>
          <a:p>
            <a:pPr marL="514350" indent="-514350" algn="l" eaLnBrk="1" hangingPunct="1">
              <a:buFont typeface="+mj-lt"/>
              <a:buAutoNum type="arabicPeriod"/>
              <a:defRPr/>
            </a:pPr>
            <a:endParaRPr lang="en-US" sz="2800" dirty="0">
              <a:solidFill>
                <a:srgbClr val="FFFFFF"/>
              </a:solidFill>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8"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636838"/>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0" name="Picture 9"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1412875"/>
            <a:ext cx="24828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1" name="Picture 12" descr="encouragingm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0" y="-26988"/>
            <a:ext cx="2701925" cy="360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rPr>
              <a:t>53</a:t>
            </a:r>
            <a:endParaRPr lang="en-US" b="1" i="1" dirty="0">
              <a:solidFill>
                <a:srgbClr val="FFFFFF"/>
              </a:solidFill>
              <a:latin typeface="Times New Roman"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كيف تتصرف كمشجع؟</a:t>
            </a:r>
            <a:endParaRPr lang="en-US" sz="4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10274" name="Picture 3" descr="image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a:solidFill>
                  <a:srgbClr val="FFFFFF"/>
                </a:solidFill>
                <a:cs typeface="Arial" panose="020B0604020202020204" pitchFamily="34" charset="0"/>
              </a:rPr>
              <a:t>التعهد : تقابل لمدة ساعة أسبوعياً مع شخص أو شخصين آخرين من نفس الجنس لتقديم المحاسبية في ثلاث نقاط :</a:t>
            </a:r>
            <a:endParaRPr lang="en-US" altLang="en-US" sz="4000" b="1">
              <a:solidFill>
                <a:srgbClr val="FFFFFF"/>
              </a:solidFill>
              <a:cs typeface="Arial" panose="020B0604020202020204" pitchFamily="34" charset="0"/>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a:solidFill>
                  <a:srgbClr val="FFFF00"/>
                </a:solidFill>
                <a:cs typeface="Arial" panose="020B0604020202020204" pitchFamily="34" charset="0"/>
              </a:rPr>
              <a:t>1. اعترف </a:t>
            </a:r>
            <a:r>
              <a:rPr lang="ar-JO" altLang="en-US" sz="4000" b="1">
                <a:solidFill>
                  <a:srgbClr val="FFFFFF"/>
                </a:solidFill>
                <a:cs typeface="Arial" panose="020B0604020202020204" pitchFamily="34" charset="0"/>
              </a:rPr>
              <a:t>بخطية في حوالي 10 أسئلة</a:t>
            </a:r>
            <a:endParaRPr lang="en-US" altLang="en-US" sz="4000" b="1">
              <a:solidFill>
                <a:srgbClr val="FFFFFF"/>
              </a:solidFill>
              <a:cs typeface="Arial" panose="020B0604020202020204" pitchFamily="34" charset="0"/>
            </a:endParaRPr>
          </a:p>
          <a:p>
            <a:pPr algn="r"/>
            <a:r>
              <a:rPr lang="ar-JO" altLang="en-US" sz="4000" b="1">
                <a:solidFill>
                  <a:srgbClr val="FFFF00"/>
                </a:solidFill>
                <a:cs typeface="Arial" panose="020B0604020202020204" pitchFamily="34" charset="0"/>
              </a:rPr>
              <a:t>2. اقرأ </a:t>
            </a:r>
            <a:r>
              <a:rPr lang="ar-JO" altLang="en-US" sz="4000" b="1">
                <a:solidFill>
                  <a:srgbClr val="FFFFFF"/>
                </a:solidFill>
                <a:cs typeface="Arial" panose="020B0604020202020204" pitchFamily="34" charset="0"/>
              </a:rPr>
              <a:t>3 اصحاحات من الكتاب المقدس يومياً</a:t>
            </a:r>
            <a:endParaRPr lang="en-US" altLang="en-US" sz="4000" b="1">
              <a:solidFill>
                <a:srgbClr val="FFFFFF"/>
              </a:solidFill>
              <a:cs typeface="Arial" panose="020B0604020202020204" pitchFamily="34" charset="0"/>
            </a:endParaRPr>
          </a:p>
          <a:p>
            <a:pPr algn="r"/>
            <a:r>
              <a:rPr lang="ar-JO" altLang="en-US" sz="4000" b="1">
                <a:solidFill>
                  <a:srgbClr val="FFFF00"/>
                </a:solidFill>
                <a:cs typeface="Arial" panose="020B0604020202020204" pitchFamily="34" charset="0"/>
              </a:rPr>
              <a:t>3. صلي </a:t>
            </a:r>
            <a:r>
              <a:rPr lang="ar-JO" altLang="en-US" sz="4000" b="1">
                <a:solidFill>
                  <a:srgbClr val="FFFFFF"/>
                </a:solidFill>
                <a:cs typeface="Arial" panose="020B0604020202020204" pitchFamily="34" charset="0"/>
              </a:rPr>
              <a:t>من أجل الأصدقاء الضالين</a:t>
            </a:r>
            <a:endParaRPr lang="en-US" altLang="en-US" sz="4000" b="1">
              <a:solidFill>
                <a:srgbClr val="FFFFFF"/>
              </a:solidFill>
              <a:cs typeface="Arial" panose="020B0604020202020204" pitchFamily="34" charset="0"/>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a:solidFill>
                  <a:srgbClr val="FFFFFF"/>
                </a:solidFill>
                <a:cs typeface="Arial" panose="020B0604020202020204" pitchFamily="34" charset="0"/>
              </a:rPr>
              <a:t>شركاء التضاعف في الكنيسة</a:t>
            </a:r>
            <a:r>
              <a:rPr lang="en-US" altLang="en-US" b="1">
                <a:solidFill>
                  <a:srgbClr val="FFFFFF"/>
                </a:solidFill>
                <a:cs typeface="Arial" panose="020B0604020202020204" pitchFamily="34" charset="0"/>
              </a:rPr>
              <a:t>      ––www.CMAResources.org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التضاعف في الكنيسة</a:t>
            </a:r>
            <a:r>
              <a:rPr lang="en-US" altLang="en-US" b="1" dirty="0">
                <a:solidFill>
                  <a:srgbClr val="FFFFFF"/>
                </a:solidFill>
                <a:cs typeface="Arial" panose="020B0604020202020204" pitchFamily="34" charset="0"/>
              </a:rPr>
              <a:t>––www.CMAResources.org</a:t>
            </a: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ea typeface="MS PGothic" charset="0"/>
              <a:cs typeface="Arial" panose="020B0604020202020204" pitchFamily="34"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التضاعف في الكنيسة</a:t>
            </a:r>
            <a:r>
              <a:rPr lang="en-US" altLang="en-US" b="1" dirty="0">
                <a:solidFill>
                  <a:srgbClr val="FFFFFF"/>
                </a:solidFill>
                <a:cs typeface="Arial" panose="020B0604020202020204" pitchFamily="34" charset="0"/>
              </a:rPr>
              <a:t>––www.CMAResources.org</a:t>
            </a: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2"/>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401411" name="Picture 2" descr="GFCros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87313"/>
            <a:ext cx="8891587" cy="668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Rectangle 3"/>
          <p:cNvSpPr>
            <a:spLocks noGrp="1" noChangeArrowheads="1"/>
          </p:cNvSpPr>
          <p:nvPr>
            <p:ph type="title" idx="4294967295"/>
          </p:nvPr>
        </p:nvSpPr>
        <p:spPr>
          <a:xfrm>
            <a:off x="2819400" y="152400"/>
            <a:ext cx="6019800" cy="1447800"/>
          </a:xfrm>
        </p:spPr>
        <p:txBody>
          <a:bodyPr/>
          <a:lstStyle/>
          <a:p>
            <a:pPr algn="ctr" eaLnBrk="1" hangingPunct="1"/>
            <a:r>
              <a:rPr lang="ar-JO" sz="5400" dirty="0">
                <a:latin typeface="Arial" panose="020B0604020202020204" pitchFamily="34" charset="0"/>
                <a:cs typeface="Arial" panose="020B0604020202020204" pitchFamily="34" charset="0"/>
              </a:rPr>
              <a:t>الفكرة الرئيسية</a:t>
            </a:r>
            <a:endParaRPr lang="en-US" sz="5400" dirty="0">
              <a:latin typeface="Arial" panose="020B0604020202020204" pitchFamily="34" charset="0"/>
              <a:cs typeface="Arial" panose="020B0604020202020204" pitchFamily="34" charset="0"/>
            </a:endParaRPr>
          </a:p>
        </p:txBody>
      </p:sp>
      <p:sp>
        <p:nvSpPr>
          <p:cNvPr id="401413"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pPr>
            <a:r>
              <a:rPr lang="ar-JO" sz="4400" b="1" dirty="0">
                <a:solidFill>
                  <a:srgbClr val="000000"/>
                </a:solidFill>
                <a:latin typeface="Arial" panose="020B0604020202020204" pitchFamily="34" charset="0"/>
                <a:cs typeface="Arial" panose="020B0604020202020204" pitchFamily="34" charset="0"/>
              </a:rPr>
              <a:t>على أصحاب          المواهب الكلامية            أن يتكلموا              </a:t>
            </a:r>
            <a:r>
              <a:rPr lang="ar-JO" sz="4400" b="1" dirty="0">
                <a:solidFill>
                  <a:schemeClr val="accent5">
                    <a:lumMod val="50000"/>
                  </a:schemeClr>
                </a:solidFill>
                <a:latin typeface="Arial" panose="020B0604020202020204" pitchFamily="34" charset="0"/>
                <a:cs typeface="Arial" panose="020B0604020202020204" pitchFamily="34" charset="0"/>
              </a:rPr>
              <a:t>كصوت الله</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ar-JO" b="0" dirty="0">
                <a:latin typeface="Arial" panose="020B0604020202020204" pitchFamily="34" charset="0"/>
                <a:cs typeface="Arial" panose="020B0604020202020204" pitchFamily="34" charset="0"/>
              </a:rPr>
              <a:t>تباينات المواهب الكلامية</a:t>
            </a:r>
            <a:endParaRPr lang="en-US" dirty="0">
              <a:latin typeface="Arial" panose="020B0604020202020204" pitchFamily="34" charset="0"/>
              <a:cs typeface="Arial" panose="020B0604020202020204" pitchFamily="34"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ar-JO" b="1" dirty="0">
                <a:solidFill>
                  <a:srgbClr val="000000"/>
                </a:solidFill>
                <a:latin typeface="Arial" panose="020B0604020202020204" pitchFamily="34" charset="0"/>
                <a:ea typeface="ＭＳ Ｐゴシック" charset="-128"/>
                <a:cs typeface="Arial" panose="020B0604020202020204" pitchFamily="34" charset="0"/>
              </a:rPr>
              <a:t>47</a:t>
            </a:r>
            <a:endParaRPr lang="en-US" b="1" dirty="0">
              <a:solidFill>
                <a:srgbClr val="000000"/>
              </a:solidFill>
              <a:latin typeface="Arial" panose="020B0604020202020204" pitchFamily="34" charset="0"/>
              <a:ea typeface="ＭＳ Ｐゴシック" charset="-128"/>
              <a:cs typeface="Arial" panose="020B0604020202020204" pitchFamily="34" charset="0"/>
            </a:endParaRPr>
          </a:p>
        </p:txBody>
      </p:sp>
      <p:graphicFrame>
        <p:nvGraphicFramePr>
          <p:cNvPr id="248836" name="Group 4"/>
          <p:cNvGraphicFramePr>
            <a:graphicFrameLocks noGrp="1"/>
          </p:cNvGraphicFramePr>
          <p:nvPr>
            <p:extLst>
              <p:ext uri="{D42A27DB-BD31-4B8C-83A1-F6EECF244321}">
                <p14:modId xmlns:p14="http://schemas.microsoft.com/office/powerpoint/2010/main" val="3992305829"/>
              </p:ext>
            </p:extLst>
          </p:nvPr>
        </p:nvGraphicFramePr>
        <p:xfrm>
          <a:off x="0" y="1600200"/>
          <a:ext cx="9144000" cy="416591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الكرازة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الرعاية-التعليم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الوعظ</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المشاركة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التعلم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والشهادة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القلب والكتاب المقدس</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الإيجابية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تسديد حاجة المستقبل</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الحق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والإعداد للكرازة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الرعاية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التشجيع</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عقائدي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للإهتداء</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a:t>
                      </a:r>
                      <a:b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(حاجات عامة)  </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            (حاجات محددة)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خدمات لهذه الحاجات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توجيهات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المخلص</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 روحي عام</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مناقشة الخطوات العملية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الصفة العامة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الدقة في الكلمة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للضالين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الراعي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رفع الآخرين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0448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ar-JO" b="0" dirty="0">
                <a:latin typeface="Arial" panose="020B0604020202020204" pitchFamily="34" charset="0"/>
                <a:cs typeface="Arial" panose="020B0604020202020204" pitchFamily="34" charset="0"/>
              </a:rPr>
              <a:t>أوامر المواهب الكتابية</a:t>
            </a:r>
            <a:endParaRPr lang="en-US" dirty="0">
              <a:latin typeface="Arial" panose="020B0604020202020204" pitchFamily="34" charset="0"/>
              <a:cs typeface="Arial" panose="020B0604020202020204" pitchFamily="34"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ar-JO" b="1" dirty="0">
                <a:solidFill>
                  <a:srgbClr val="FFFFFF"/>
                </a:solidFill>
                <a:latin typeface="Arial" panose="020B0604020202020204" pitchFamily="34" charset="0"/>
                <a:ea typeface="ＭＳ Ｐゴシック" charset="-128"/>
                <a:cs typeface="Arial" panose="020B0604020202020204" pitchFamily="34" charset="0"/>
              </a:rPr>
              <a:t>4</a:t>
            </a:r>
            <a:endParaRPr lang="en-US"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50885" name="Text Box 5"/>
          <p:cNvSpPr txBox="1">
            <a:spLocks noChangeArrowheads="1"/>
          </p:cNvSpPr>
          <p:nvPr/>
        </p:nvSpPr>
        <p:spPr bwMode="auto">
          <a:xfrm>
            <a:off x="7020272" y="1371600"/>
            <a:ext cx="2123728"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التعليم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6" name="Text Box 6"/>
          <p:cNvSpPr txBox="1">
            <a:spLocks noChangeArrowheads="1"/>
          </p:cNvSpPr>
          <p:nvPr/>
        </p:nvSpPr>
        <p:spPr bwMode="auto">
          <a:xfrm>
            <a:off x="0" y="1401763"/>
            <a:ext cx="6804248"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كو 3: 16 لتسكن فيكم كلمة المسيح بغنى ... </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معلمين</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 بعضكم بعضاً</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7" name="Text Box 7"/>
          <p:cNvSpPr txBox="1">
            <a:spLocks noChangeArrowheads="1"/>
          </p:cNvSpPr>
          <p:nvPr/>
        </p:nvSpPr>
        <p:spPr bwMode="auto">
          <a:xfrm>
            <a:off x="6934200" y="2454275"/>
            <a:ext cx="2209800"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الكرازة</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8" name="Text Box 8"/>
          <p:cNvSpPr txBox="1">
            <a:spLocks noChangeArrowheads="1"/>
          </p:cNvSpPr>
          <p:nvPr/>
        </p:nvSpPr>
        <p:spPr bwMode="auto">
          <a:xfrm>
            <a:off x="0" y="2454275"/>
            <a:ext cx="6804248"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مت 28: 19 اذهبوا و</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تلمذوا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جميع الأمم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9" name="Text Box 9"/>
          <p:cNvSpPr txBox="1">
            <a:spLocks noChangeArrowheads="1"/>
          </p:cNvSpPr>
          <p:nvPr/>
        </p:nvSpPr>
        <p:spPr bwMode="auto">
          <a:xfrm>
            <a:off x="7013574" y="3521075"/>
            <a:ext cx="2130425"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الراعي-المعلم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0" name="Text Box 10"/>
          <p:cNvSpPr txBox="1">
            <a:spLocks noChangeArrowheads="1"/>
          </p:cNvSpPr>
          <p:nvPr/>
        </p:nvSpPr>
        <p:spPr bwMode="auto">
          <a:xfrm>
            <a:off x="0" y="3521075"/>
            <a:ext cx="6732240"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غل 6: 1 أيها الإخوة إذا انسبق إنسان فأخذ في زلة ما ف</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أصلحوا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أنتم الروحانيين</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1" name="Text Box 11"/>
          <p:cNvSpPr txBox="1">
            <a:spLocks noChangeArrowheads="1"/>
          </p:cNvSpPr>
          <p:nvPr/>
        </p:nvSpPr>
        <p:spPr bwMode="auto">
          <a:xfrm>
            <a:off x="7013574" y="4587875"/>
            <a:ext cx="2130426"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الوعظ</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2" name="Text Box 12"/>
          <p:cNvSpPr txBox="1">
            <a:spLocks noChangeArrowheads="1"/>
          </p:cNvSpPr>
          <p:nvPr/>
        </p:nvSpPr>
        <p:spPr bwMode="auto">
          <a:xfrm>
            <a:off x="0" y="4587875"/>
            <a:ext cx="6732240"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عب 3: 13أ بل </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عظوا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أنفسكم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ar-JO" sz="8800" dirty="0">
                <a:latin typeface="Arial" panose="020B0604020202020204" pitchFamily="34" charset="0"/>
                <a:cs typeface="Arial" panose="020B0604020202020204" pitchFamily="34" charset="0"/>
              </a:rPr>
              <a:t>المواهب    الخدمية</a:t>
            </a:r>
            <a:endParaRPr lang="en-US" sz="3600"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660 Feet-hal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1524000" y="1524000"/>
            <a:ext cx="4724400" cy="3276600"/>
          </a:xfrm>
          <a:effectLst>
            <a:outerShdw blurRad="63500" dist="35921" dir="2700000" algn="ctr" rotWithShape="0">
              <a:schemeClr val="bg1"/>
            </a:outerShdw>
          </a:effectLst>
        </p:spPr>
        <p:txBody>
          <a:bodyPr/>
          <a:lstStyle/>
          <a:p>
            <a:pPr eaLnBrk="1" hangingPunct="1">
              <a:defRPr/>
            </a:pPr>
            <a:r>
              <a:rPr lang="ar-JO" sz="5400" dirty="0">
                <a:solidFill>
                  <a:schemeClr val="tx2"/>
                </a:solidFill>
                <a:latin typeface="Arial" panose="020B0604020202020204" pitchFamily="34" charset="0"/>
                <a:cs typeface="Arial" panose="020B0604020202020204" pitchFamily="34" charset="0"/>
              </a:rPr>
              <a:t>ما رأيك          عندما تفكر         في القدمين؟</a:t>
            </a:r>
            <a:endParaRPr lang="en-US" sz="4400" dirty="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b="1" dirty="0">
                <a:latin typeface="Arial" panose="020B0604020202020204" pitchFamily="34" charset="0"/>
                <a:cs typeface="Arial" panose="020B0604020202020204" pitchFamily="34" charset="0"/>
              </a:rPr>
              <a:t>الكنيسة برأس واحد</a:t>
            </a:r>
            <a:endParaRPr lang="en-US" b="1" dirty="0">
              <a:latin typeface="Arial" panose="020B0604020202020204" pitchFamily="34" charset="0"/>
              <a:cs typeface="Arial" panose="020B0604020202020204" pitchFamily="34" charset="0"/>
            </a:endParaRP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 هو الرأس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أعضاء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678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2001838" y="0"/>
            <a:ext cx="7142162" cy="1447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ما رأيك عندما تفكر                في القدمين؟</a:t>
            </a:r>
            <a:endParaRPr lang="en-US" b="1" dirty="0">
              <a:latin typeface="Arial" panose="020B0604020202020204" pitchFamily="34" charset="0"/>
              <a:ea typeface="ＭＳ Ｐゴシック" charset="0"/>
              <a:cs typeface="Arial" panose="020B0604020202020204" pitchFamily="34"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مقدرة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جذابة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محسودة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غير ضرورية؟</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p:txBody>
      </p:sp>
      <p:pic>
        <p:nvPicPr>
          <p:cNvPr id="412676"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y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3"/>
          <p:cNvSpPr>
            <a:spLocks noGrp="1" noChangeArrowheads="1"/>
          </p:cNvSpPr>
          <p:nvPr>
            <p:ph type="title" idx="4294967295"/>
          </p:nvPr>
        </p:nvSpPr>
        <p:spPr>
          <a:xfrm>
            <a:off x="685800" y="533400"/>
            <a:ext cx="7772400" cy="1143000"/>
          </a:xfrm>
        </p:spPr>
        <p:txBody>
          <a:bodyPr/>
          <a:lstStyle/>
          <a:p>
            <a:pPr eaLnBrk="1" hangingPunct="1"/>
            <a:r>
              <a:rPr lang="en-US" sz="5400" b="0" dirty="0">
                <a:solidFill>
                  <a:schemeClr val="tx1"/>
                </a:solidFill>
                <a:latin typeface="Arial" panose="020B0604020202020204" pitchFamily="34" charset="0"/>
                <a:cs typeface="Arial" panose="020B0604020202020204" pitchFamily="34" charset="0"/>
              </a:rPr>
              <a:t>USS </a:t>
            </a:r>
            <a:r>
              <a:rPr lang="ar-JO" sz="5400" b="0" dirty="0">
                <a:solidFill>
                  <a:schemeClr val="tx1"/>
                </a:solidFill>
                <a:latin typeface="Arial" panose="020B0604020202020204" pitchFamily="34" charset="0"/>
                <a:cs typeface="Arial" panose="020B0604020202020204" pitchFamily="34" charset="0"/>
              </a:rPr>
              <a:t>نيويورك</a:t>
            </a:r>
            <a:endParaRPr lang="en-US" sz="4800" dirty="0">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4723" name="Rectangle 5"/>
          <p:cNvSpPr>
            <a:spLocks noChangeArrowheads="1"/>
          </p:cNvSpPr>
          <p:nvPr/>
        </p:nvSpPr>
        <p:spPr bwMode="auto">
          <a:xfrm>
            <a:off x="8578850" y="-76200"/>
            <a:ext cx="527709" cy="46166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latin typeface="Arial" panose="020B0604020202020204" pitchFamily="34" charset="0"/>
                <a:cs typeface="Arial" panose="020B0604020202020204" pitchFamily="34" charset="0"/>
              </a:rPr>
              <a:t>47</a:t>
            </a: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11إِنْ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يَتَكَلَّمُ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فَكَأَقْوَالِ اللهِ. </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لِكَيْ يَتَمَجَّدَ اللهُ فِي كُلِّ شَيْءٍ بِيَسُوعَ الْمَسِيحِ</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0" y="1905001"/>
            <a:ext cx="3962400" cy="1077196"/>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لست يداً لست من الجسد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Title 2"/>
          <p:cNvSpPr>
            <a:spLocks noGrp="1"/>
          </p:cNvSpPr>
          <p:nvPr>
            <p:ph type="title" idx="4294967295"/>
          </p:nvPr>
        </p:nvSpPr>
        <p:spPr>
          <a:xfrm>
            <a:off x="0" y="360"/>
            <a:ext cx="9144000" cy="1077196"/>
          </a:xfrm>
          <a:solidFill>
            <a:srgbClr val="7030A0"/>
          </a:solidFill>
        </p:spPr>
        <p:txBody>
          <a:bodyPr>
            <a:spAutoFit/>
          </a:bodyPr>
          <a:lstStyle/>
          <a:p>
            <a:r>
              <a:rPr lang="ar-JO" sz="3200" b="1" dirty="0">
                <a:solidFill>
                  <a:schemeClr val="bg1"/>
                </a:solidFill>
                <a:latin typeface="Arial" panose="020B0604020202020204" pitchFamily="34" charset="0"/>
                <a:cs typeface="Arial" panose="020B0604020202020204" pitchFamily="34" charset="0"/>
              </a:rPr>
              <a:t>لا يجب أن يشعر المؤمنون الذين لديهم مواهب أقل تكريمًا بأنه ليس هناك حاجة إليهم (١٢: ١٥-١٦)</a:t>
            </a:r>
            <a:endParaRPr lang="en-US" sz="3200" b="1" dirty="0">
              <a:solidFill>
                <a:schemeClr val="bg1"/>
              </a:solidFill>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4953000" y="5181605"/>
            <a:ext cx="4191000" cy="46164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لست عيناً لست من الجسد</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أفلم تكن لذلك من الجسد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أفلم تكن لذلك من الجسد</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70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15 إن قالت الرجل</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4572000" y="4495800"/>
            <a:ext cx="4572000" cy="70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16 و إن قالت الأذن</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ln>
            <a:miter lim="800000"/>
            <a:headEnd/>
            <a:tailEnd/>
          </a:ln>
        </p:spPr>
        <p:txBody>
          <a:bodyPr/>
          <a:lstStyle/>
          <a:p>
            <a:pPr>
              <a:spcBef>
                <a:spcPct val="20000"/>
              </a:spcBef>
              <a:buClr>
                <a:srgbClr val="FF0000"/>
              </a:buClr>
              <a:defRPr/>
            </a:pPr>
            <a:r>
              <a:rPr lang="ar-JO" sz="3600" b="1"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التنوع في الكنيسة يجعلها أكثر فعالية                     (1 كو 17:12-20).</a:t>
            </a:r>
            <a:endParaRPr lang="en-US" sz="3600" b="1"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endParaRP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a:lstStyle/>
          <a:p>
            <a:pPr algn="ctr">
              <a:spcBef>
                <a:spcPct val="20000"/>
              </a:spcBef>
              <a:buClr>
                <a:srgbClr val="FF0000"/>
              </a:buClr>
              <a:defRPr/>
            </a:pPr>
            <a:r>
              <a:rPr kumimoji="1" lang="ar-JO" sz="6600" baseline="30000" dirty="0">
                <a:solidFill>
                  <a:srgbClr val="FFFFFF"/>
                </a:solidFill>
                <a:effectLst>
                  <a:glow rad="101600">
                    <a:srgbClr val="000000">
                      <a:alpha val="75000"/>
                    </a:srgbClr>
                  </a:glow>
                </a:effectLst>
                <a:latin typeface="Arial Black" pitchFamily="34" charset="0"/>
                <a:ea typeface="ＭＳ Ｐゴシック" pitchFamily="34" charset="-128"/>
                <a:cs typeface="Arial" charset="0"/>
              </a:rPr>
              <a:t>17لَوْ كَانَ كُلُّ الْجَسَدِ عَيْنًا فَأَيْنَ السَّمْعُ؟ لَوْ كَانَ الْكُلُّ سَمْعًا فَأَيْنَ الشَّمُّ؟ 18وَأَمَّا الآنَ فَقَدْ وَضَعَ اللهُ الأَعْضَاءَ كُلَّ وَاحِدٍ مِنْهَا فِي الْجَسَدِ، كَمَا أَرَادَ. 19وَلكِنْ لَوْ كَانَ جَمِيعُهَا عُضْوًا وَاحِدًا أَيْنَ الْجَسَدُ؟ 20فَالآنَ أَعْضَاءٌ كَثِيرَةٌ، وَلكِنْ جَسَدٌ وَاحِدٌ. </a:t>
            </a:r>
            <a:endParaRPr kumimoji="1" lang="en-US" sz="6600" dirty="0">
              <a:solidFill>
                <a:srgbClr val="FFFFFF"/>
              </a:solidFill>
              <a:effectLst>
                <a:glow rad="101600">
                  <a:srgbClr val="000000">
                    <a:alpha val="75000"/>
                  </a:srgbClr>
                </a:glow>
              </a:effectLst>
              <a:latin typeface="Arial Black" pitchFamily="34" charset="0"/>
              <a:ea typeface="ＭＳ Ｐゴシック" pitchFamily="34"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2"/>
          <p:cNvSpPr>
            <a:spLocks noGrp="1" noChangeArrowheads="1"/>
          </p:cNvSpPr>
          <p:nvPr>
            <p:ph type="ctrTitle" idx="4294967295"/>
          </p:nvPr>
        </p:nvSpPr>
        <p:spPr>
          <a:xfrm>
            <a:off x="0" y="188640"/>
            <a:ext cx="9144000" cy="1368151"/>
          </a:xfrm>
        </p:spPr>
        <p:txBody>
          <a:bodyPr/>
          <a:lstStyle/>
          <a:p>
            <a:pPr eaLnBrk="1" hangingPunct="1"/>
            <a:r>
              <a:rPr lang="ar-JO" sz="4000" b="1" dirty="0">
                <a:solidFill>
                  <a:schemeClr val="bg1"/>
                </a:solidFill>
                <a:latin typeface="Arial" charset="0"/>
                <a:ea typeface="ＭＳ Ｐゴシック" charset="0"/>
              </a:rPr>
              <a:t>هل تريد كنيستك أن يحصل الجميع على موهبة الإيمان؟</a:t>
            </a:r>
            <a:endParaRPr lang="en-US" sz="4000" b="1" dirty="0">
              <a:solidFill>
                <a:schemeClr val="bg1"/>
              </a:solidFill>
              <a:latin typeface="Arial"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idx="4294967295"/>
          </p:nvPr>
        </p:nvSpPr>
        <p:spPr>
          <a:xfrm>
            <a:off x="0" y="23664"/>
            <a:ext cx="7772400" cy="838200"/>
          </a:xfrm>
        </p:spPr>
        <p:txBody>
          <a:bodyPr/>
          <a:lstStyle/>
          <a:p>
            <a:pPr eaLnBrk="1" hangingPunct="1"/>
            <a:r>
              <a:rPr lang="ar-JO" b="1" dirty="0">
                <a:solidFill>
                  <a:schemeClr val="bg1"/>
                </a:solidFill>
                <a:latin typeface="Arial" charset="0"/>
                <a:ea typeface="ＭＳ Ｐゴシック" charset="0"/>
              </a:rPr>
              <a:t>أو ان يتكلم الجميع بألسنة؟</a:t>
            </a:r>
            <a:endParaRPr lang="en-US" b="1" dirty="0">
              <a:solidFill>
                <a:schemeClr val="bg1"/>
              </a:solidFill>
              <a:latin typeface="Arial" charset="0"/>
              <a:ea typeface="ＭＳ Ｐゴシック" charset="0"/>
            </a:endParaRPr>
          </a:p>
        </p:txBody>
      </p:sp>
      <p:pic>
        <p:nvPicPr>
          <p:cNvPr id="4208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84438" y="2060575"/>
            <a:ext cx="3636962"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36449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63713" y="38608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9750" y="21336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76517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75" y="3068638"/>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481513"/>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9838" y="479742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57925" y="414972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3573463"/>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64275" y="23495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14128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3375"/>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84438" y="7651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2914" name="Rectangle 2"/>
          <p:cNvSpPr>
            <a:spLocks noGrp="1" noChangeArrowheads="1"/>
          </p:cNvSpPr>
          <p:nvPr>
            <p:ph type="title" idx="4294967295"/>
          </p:nvPr>
        </p:nvSpPr>
        <p:spPr>
          <a:xfrm>
            <a:off x="107950" y="44450"/>
            <a:ext cx="9144000" cy="1785938"/>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تمامًا كما أن الكنيسة بأكملها هي عين، تريد بعض الكنائس أن يكون للجميع نفس الموهبة - عادةً الألسنة!</a:t>
            </a:r>
            <a:endParaRPr lang="en-US" sz="3600" b="1" dirty="0">
              <a:latin typeface="Arial" panose="020B0604020202020204" pitchFamily="34" charset="0"/>
              <a:ea typeface="ＭＳ Ｐゴシック" charset="0"/>
              <a:cs typeface="Arial" panose="020B0604020202020204" pitchFamily="34" charset="0"/>
            </a:endParaRPr>
          </a:p>
        </p:txBody>
      </p:sp>
      <p:sp>
        <p:nvSpPr>
          <p:cNvPr id="422915"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22916"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338" y="1984375"/>
            <a:ext cx="6056312"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p>
            <a:endParaRPr lang="en-US" sz="1600" b="1">
              <a:solidFill>
                <a:srgbClr val="000000"/>
              </a:solidFill>
              <a:cs typeface="Arial" charset="0"/>
            </a:endParaRPr>
          </a:p>
        </p:txBody>
      </p:sp>
      <p:sp>
        <p:nvSpPr>
          <p:cNvPr id="254978" name="Rectangle 2"/>
          <p:cNvSpPr>
            <a:spLocks noGrp="1" noChangeArrowheads="1"/>
          </p:cNvSpPr>
          <p:nvPr>
            <p:ph type="title" idx="4294967295"/>
          </p:nvPr>
        </p:nvSpPr>
        <p:spPr>
          <a:xfrm>
            <a:off x="33338" y="228600"/>
            <a:ext cx="3962400" cy="5105400"/>
          </a:xfrm>
        </p:spPr>
        <p:txBody>
          <a:bodyPr/>
          <a:lstStyle/>
          <a:p>
            <a:pPr>
              <a:defRPr/>
            </a:pPr>
            <a:r>
              <a:rPr lang="ar-JO" b="1" dirty="0">
                <a:effectLst>
                  <a:glow rad="279400">
                    <a:schemeClr val="tx1">
                      <a:alpha val="75000"/>
                    </a:schemeClr>
                  </a:glow>
                  <a:outerShdw blurRad="38100" dist="38100" dir="2700000" algn="tl">
                    <a:srgbClr val="000000"/>
                  </a:outerShdw>
                </a:effectLst>
                <a:latin typeface="Arial"/>
                <a:cs typeface="Arial"/>
              </a:rPr>
              <a:t>يظهر التسلسل الهرمي للأعضاء أن الجميع ليس لديهم نفس المواهب      (1 كو 28:12-30)</a:t>
            </a:r>
            <a:endParaRPr lang="en-US" b="1" dirty="0">
              <a:effectLst>
                <a:glow rad="279400">
                  <a:schemeClr val="tx1">
                    <a:alpha val="75000"/>
                  </a:schemeClr>
                </a:glow>
                <a:outerShdw blurRad="38100" dist="38100" dir="2700000" algn="tl">
                  <a:srgbClr val="000000"/>
                </a:outerShdw>
              </a:effectLst>
              <a:latin typeface="Arial"/>
              <a:cs typeface="Arial"/>
            </a:endParaRPr>
          </a:p>
        </p:txBody>
      </p:sp>
      <p:sp>
        <p:nvSpPr>
          <p:cNvPr id="6" name="Rectangle 2"/>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28فَوَضَعَ اللهُ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أُنَاسًا فِي الْكَنِيسَةِ:</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أَوَّلاً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رُسُلا</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ثَانِيًا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أَنْبِيَاءَ</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ثَالِثًا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مُعَلِّمِين</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ثُمَّ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قُوَّات</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وَبَعْدَ ذلِكَ مَوَاهِبَ ش</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ِفَاءٍ،</a:t>
            </a:r>
          </a:p>
          <a:p>
            <a:pPr algn="ctr">
              <a:defRPr/>
            </a:pP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 أَعْوَانًا، تَدَابِيرَ</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وَأَنْوَاعَ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أَلْسِنَةٍ</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endParaRPr lang="en-US" sz="3200" dirty="0">
              <a:solidFill>
                <a:srgbClr val="FFC545"/>
              </a:solidFill>
              <a:effectLst>
                <a:glow rad="279400">
                  <a:srgbClr val="000000">
                    <a:alpha val="75000"/>
                  </a:srgbClr>
                </a:glow>
                <a:outerShdw blurRad="38100" dist="38100" dir="2700000" algn="tl">
                  <a:srgbClr val="000000"/>
                </a:outerShdw>
              </a:effectLst>
              <a:latin typeface="Arial"/>
              <a:cs typeface="Arial"/>
            </a:endParaRPr>
          </a:p>
        </p:txBody>
      </p:sp>
      <p:sp>
        <p:nvSpPr>
          <p:cNvPr id="8" name="TextBox 7"/>
          <p:cNvSpPr txBox="1"/>
          <p:nvPr/>
        </p:nvSpPr>
        <p:spPr>
          <a:xfrm>
            <a:off x="0" y="5562600"/>
            <a:ext cx="9144000" cy="1371600"/>
          </a:xfrm>
          <a:prstGeom prst="rect">
            <a:avLst/>
          </a:prstGeom>
          <a:noFill/>
          <a:ln w="9525">
            <a:noFill/>
            <a:miter lim="800000"/>
            <a:headEnd/>
            <a:tailEnd/>
          </a:ln>
          <a:effectLst/>
        </p:spPr>
        <p:txBody>
          <a:bodyPr anchor="ctr"/>
          <a:lstStyle/>
          <a:p>
            <a:pPr algn="ctr">
              <a:defRPr/>
            </a:pP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29أَلَعَلَّ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رُسُل</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أَنْبِيَاء</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مُعَلِّمُونَ</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أَصْحَابُ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قُوَّات</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30أَلَعَلَّ لِلْجَمِيعِ مَوَاهِبَ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شِفَاء</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يَتَكَلَّمُونَ ب</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ِأَلْسِنَة</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يُتَرْجِمُون</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endParaRPr lang="en-US"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a:p>
            <a:pPr algn="ctr">
              <a:defRPr/>
            </a:pPr>
            <a:endParaRPr lang="en-US"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677870758"/>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panose="020B0604020202020204" pitchFamily="34" charset="0"/>
                <a:cs typeface="Arial" panose="020B0604020202020204" pitchFamily="34" charset="0"/>
              </a:rPr>
              <a:t>تصنيفات المواهب</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t>
            </a:r>
            <a:r>
              <a:rPr lang="ar-JO" sz="3600" b="0" dirty="0">
                <a:latin typeface="Arial" panose="020B0604020202020204" pitchFamily="34" charset="0"/>
                <a:cs typeface="Arial" panose="020B0604020202020204" pitchFamily="34" charset="0"/>
              </a:rPr>
              <a:t>1 بطرس 4: 11</a:t>
            </a:r>
            <a:r>
              <a:rPr lang="en-US" sz="3600"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ar-JO" b="0" dirty="0">
                <a:latin typeface="Arial" panose="020B0604020202020204" pitchFamily="34" charset="0"/>
                <a:cs typeface="Arial" panose="020B0604020202020204" pitchFamily="34" charset="0"/>
              </a:rPr>
              <a:t>تباينات المواهب الكلامية</a:t>
            </a:r>
            <a:endParaRPr lang="en-US" dirty="0">
              <a:latin typeface="Arial" panose="020B0604020202020204" pitchFamily="34" charset="0"/>
              <a:cs typeface="Arial" panose="020B0604020202020204" pitchFamily="34"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47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248836" name="Group 4"/>
          <p:cNvGraphicFramePr>
            <a:graphicFrameLocks noGrp="1"/>
          </p:cNvGraphicFramePr>
          <p:nvPr/>
        </p:nvGraphicFramePr>
        <p:xfrm>
          <a:off x="0" y="1600200"/>
          <a:ext cx="9144000" cy="416591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الكرازة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الرعاية-التعليم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الوعظ</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المشاركة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التعلم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والشهادة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القلب والكتاب المقدس</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الإيجابية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تسديد حاجة المستقبل</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الحق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والإعداد للكرازة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الرعاية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التشجيع</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عقائدي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للإهتداء</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a:t>
                      </a:r>
                      <a:b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(حاجات عامة)  </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            (حاجات محددة)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خدمات لهذه الحاجات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توجيهات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المخلص</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 روحي عام</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مناقشة الخطوات العملية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الصفة العامة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الدقة في الكلمة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للضالين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الراعي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رفع الآخرين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04886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738600087"/>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panose="020B0604020202020204" pitchFamily="34" charset="0"/>
                <a:cs typeface="Arial" panose="020B0604020202020204" pitchFamily="34" charset="0"/>
              </a:rPr>
              <a:t>تصنيفات المواهب</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t>
            </a:r>
            <a:r>
              <a:rPr lang="ar-JO" sz="3600" b="0" dirty="0">
                <a:latin typeface="Arial" panose="020B0604020202020204" pitchFamily="34" charset="0"/>
                <a:cs typeface="Arial" panose="020B0604020202020204" pitchFamily="34" charset="0"/>
              </a:rPr>
              <a:t>1 بطرس 4: 11</a:t>
            </a:r>
            <a:r>
              <a:rPr lang="en-US" sz="3600"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414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685800" y="76200"/>
            <a:ext cx="2667000" cy="2133600"/>
          </a:xfrm>
        </p:spPr>
        <p:txBody>
          <a:bodyPr/>
          <a:lstStyle/>
          <a:p>
            <a:pPr eaLnBrk="1" hangingPunct="1"/>
            <a:r>
              <a:rPr lang="en-US" sz="4400" b="0" dirty="0">
                <a:latin typeface="Arial" panose="020B0604020202020204" pitchFamily="34" charset="0"/>
                <a:cs typeface="Arial" panose="020B0604020202020204" pitchFamily="34" charset="0"/>
              </a:rPr>
              <a:t>WTC </a:t>
            </a:r>
            <a:r>
              <a:rPr lang="ar-JO" sz="4400" b="0" dirty="0">
                <a:latin typeface="Arial" panose="020B0604020202020204" pitchFamily="34" charset="0"/>
                <a:cs typeface="Arial" panose="020B0604020202020204" pitchFamily="34" charset="0"/>
              </a:rPr>
              <a:t>قصاصات</a:t>
            </a:r>
            <a:endParaRPr lang="en-US" dirty="0">
              <a:latin typeface="Arial" panose="020B0604020202020204" pitchFamily="34" charset="0"/>
              <a:cs typeface="Arial" panose="020B0604020202020204" pitchFamily="34" charset="0"/>
            </a:endParaRPr>
          </a:p>
        </p:txBody>
      </p:sp>
      <p:pic>
        <p:nvPicPr>
          <p:cNvPr id="314370" name="Picture 3" descr="footerny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08475"/>
            <a:ext cx="9144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1" name="Picture 4" descr="wtc_ste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57200"/>
            <a:ext cx="5387975"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rotWithShape="1">
          <a:blip r:embed="rId3">
            <a:extLst>
              <a:ext uri="{28A0092B-C50C-407E-A947-70E740481C1C}">
                <a14:useLocalDpi xmlns:a14="http://schemas.microsoft.com/office/drawing/2010/main"/>
              </a:ext>
            </a:extLst>
          </a:blip>
          <a:srcRect b="8000"/>
          <a:stretch/>
        </p:blipFill>
        <p:spPr bwMode="auto">
          <a:xfrm>
            <a:off x="-50800" y="-152400"/>
            <a:ext cx="91948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الفكرة الرئيسية </a:t>
            </a: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في 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6"/>
          <p:cNvSpPr>
            <a:spLocks noChangeArrowheads="1"/>
          </p:cNvSpPr>
          <p:nvPr/>
        </p:nvSpPr>
        <p:spPr bwMode="auto">
          <a:xfrm>
            <a:off x="914400" y="5013176"/>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على هؤلاء الذين لديهم موهبة </a:t>
            </a: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الخدمة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أن يخدموا بقوة الله لمجد الله </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3520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Rectangle 3"/>
          <p:cNvSpPr>
            <a:spLocks noGrp="1" noChangeArrowheads="1"/>
          </p:cNvSpPr>
          <p:nvPr>
            <p:ph type="ctrTitle" idx="4294967295"/>
          </p:nvPr>
        </p:nvSpPr>
        <p:spPr>
          <a:xfrm>
            <a:off x="457200" y="1447800"/>
            <a:ext cx="8305800" cy="6858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التدابير</a:t>
            </a:r>
            <a:endParaRPr lang="en-US" dirty="0">
              <a:latin typeface="Arial" panose="020B0604020202020204" pitchFamily="34" charset="0"/>
              <a:ea typeface="ＭＳ Ｐゴシック" charset="0"/>
              <a:cs typeface="Arial" panose="020B0604020202020204" pitchFamily="34" charset="0"/>
            </a:endParaRPr>
          </a:p>
        </p:txBody>
      </p:sp>
      <p:sp>
        <p:nvSpPr>
          <p:cNvPr id="435204"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sp>
        <p:nvSpPr>
          <p:cNvPr id="276485" name="Text Box 8"/>
          <p:cNvSpPr txBox="1">
            <a:spLocks noChangeArrowheads="1"/>
          </p:cNvSpPr>
          <p:nvPr/>
        </p:nvSpPr>
        <p:spPr bwMode="auto">
          <a:xfrm>
            <a:off x="5832525" y="2438400"/>
            <a:ext cx="2462534" cy="35394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تسمى أيضاً:</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الإدارة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الحوكمة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القيادة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الرئاسة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التدبير</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الإدارة المؤسسية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p:txBody>
      </p:sp>
      <p:sp>
        <p:nvSpPr>
          <p:cNvPr id="2" name="Text Box 8"/>
          <p:cNvSpPr txBox="1">
            <a:spLocks noChangeArrowheads="1"/>
          </p:cNvSpPr>
          <p:nvPr/>
        </p:nvSpPr>
        <p:spPr bwMode="auto">
          <a:xfrm>
            <a:off x="990600" y="2209800"/>
            <a:ext cx="3490913" cy="1569660"/>
          </a:xfrm>
          <a:prstGeom prst="rect">
            <a:avLst/>
          </a:prstGeom>
          <a:noFill/>
          <a:ln w="9525">
            <a:noFill/>
            <a:miter lim="800000"/>
            <a:headEnd/>
            <a:tailEnd/>
          </a:ln>
          <a:effectLst/>
        </p:spPr>
        <p:txBody>
          <a:bodyPr>
            <a:spAutoFit/>
          </a:bodyPr>
          <a:lstStyle/>
          <a:p>
            <a:pPr>
              <a:defRPr/>
            </a:pPr>
            <a:r>
              <a:rPr lang="ar-JO" sz="3200" b="1" dirty="0">
                <a:solidFill>
                  <a:srgbClr val="FFFFFF"/>
                </a:solidFill>
                <a:effectLst>
                  <a:glow rad="177800">
                    <a:srgbClr val="000000">
                      <a:alpha val="99000"/>
                    </a:srgbClr>
                  </a:glow>
                </a:effectLst>
                <a:latin typeface="Arial" panose="020B0604020202020204" pitchFamily="34" charset="0"/>
                <a:ea typeface="ＭＳ Ｐゴシック" charset="-128"/>
                <a:cs typeface="Arial" panose="020B0604020202020204" pitchFamily="34" charset="0"/>
              </a:rPr>
              <a:t>تسدد            الإحتياجات      المؤسسية</a:t>
            </a:r>
            <a:endParaRPr lang="en-US" sz="3200" b="1" dirty="0">
              <a:solidFill>
                <a:srgbClr val="FFFFFF"/>
              </a:solidFill>
              <a:effectLst>
                <a:glow rad="177800">
                  <a:srgbClr val="000000">
                    <a:alpha val="99000"/>
                  </a:srgbClr>
                </a:glow>
              </a:effectLst>
              <a:latin typeface="Arial" panose="020B0604020202020204" pitchFamily="34" charset="0"/>
              <a:ea typeface="ＭＳ Ｐゴシック" charset="-128"/>
              <a:cs typeface="Arial" panose="020B0604020202020204" pitchFamily="34" charset="0"/>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س14</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idx="4294967295"/>
          </p:nvPr>
        </p:nvSpPr>
        <p:spPr>
          <a:xfrm>
            <a:off x="685800" y="381000"/>
            <a:ext cx="7772400" cy="914400"/>
          </a:xfrm>
        </p:spPr>
        <p:txBody>
          <a:bodyPr/>
          <a:lstStyle/>
          <a:p>
            <a:pPr eaLnBrk="1" hangingPunct="1"/>
            <a:r>
              <a:rPr lang="ar-JO" sz="4800" dirty="0">
                <a:latin typeface="Arial" panose="020B0604020202020204" pitchFamily="34" charset="0"/>
                <a:cs typeface="Arial" panose="020B0604020202020204" pitchFamily="34" charset="0"/>
              </a:rPr>
              <a:t>التدابير</a:t>
            </a:r>
            <a:endParaRPr lang="en-US" dirty="0">
              <a:latin typeface="Arial" panose="020B0604020202020204" pitchFamily="34" charset="0"/>
              <a:cs typeface="Arial" panose="020B0604020202020204" pitchFamily="34" charset="0"/>
            </a:endParaRPr>
          </a:p>
        </p:txBody>
      </p:sp>
      <p:sp>
        <p:nvSpPr>
          <p:cNvPr id="79876" name="Text Box 4"/>
          <p:cNvSpPr txBox="1">
            <a:spLocks noChangeArrowheads="1"/>
          </p:cNvSpPr>
          <p:nvPr/>
        </p:nvSpPr>
        <p:spPr bwMode="auto">
          <a:xfrm>
            <a:off x="4343400" y="1522413"/>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1 كورنثوس 12: 28</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kubernesis</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kubernh,sij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الإدارة الحاكمة (ثاير)</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Kubernetes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الإرتباط مع</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kubernh,tej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اسم</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b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كابتن، قائد، طيار</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(أع 27:11؛ رؤ 18:17)</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37251"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pic>
        <p:nvPicPr>
          <p:cNvPr id="437252" name="Picture 5" descr="steersman-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2413"/>
            <a:ext cx="4064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1" descr="kubernesi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2" descr="kubernetes.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س23</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39298" name="Picture 3" descr="AdminMess"/>
          <p:cNvPicPr>
            <a:picLocks noChangeAspect="1" noChangeArrowheads="1"/>
          </p:cNvPicPr>
          <p:nvPr/>
        </p:nvPicPr>
        <p:blipFill>
          <a:blip r:embed="rId3" cstate="screen">
            <a:extLst>
              <a:ext uri="{28A0092B-C50C-407E-A947-70E740481C1C}">
                <a14:useLocalDpi xmlns:a14="http://schemas.microsoft.com/office/drawing/2010/main"/>
              </a:ext>
            </a:extLst>
          </a:blip>
          <a:srcRect l="5000" t="2452" b="31186"/>
          <a:stretch>
            <a:fillRect/>
          </a:stretch>
        </p:blipFill>
        <p:spPr bwMode="auto">
          <a:xfrm>
            <a:off x="609600" y="-30163"/>
            <a:ext cx="70485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439300"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س5</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685800" y="44450"/>
            <a:ext cx="7772400" cy="914400"/>
          </a:xfrm>
        </p:spPr>
        <p:txBody>
          <a:bodyPr/>
          <a:lstStyle/>
          <a:p>
            <a:pPr eaLnBrk="1" hangingPunct="1"/>
            <a:r>
              <a:rPr lang="ar-JO" sz="4800" dirty="0">
                <a:latin typeface="Arial" panose="020B0604020202020204" pitchFamily="34" charset="0"/>
                <a:cs typeface="Arial" panose="020B0604020202020204" pitchFamily="34" charset="0"/>
              </a:rPr>
              <a:t>موهبتين أم موهبة واحدة؟</a:t>
            </a:r>
            <a:endParaRPr lang="en-US" dirty="0">
              <a:latin typeface="Arial" panose="020B0604020202020204" pitchFamily="34" charset="0"/>
              <a:cs typeface="Arial" panose="020B0604020202020204" pitchFamily="34" charset="0"/>
            </a:endParaRPr>
          </a:p>
        </p:txBody>
      </p:sp>
      <p:sp>
        <p:nvSpPr>
          <p:cNvPr id="44134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sp>
        <p:nvSpPr>
          <p:cNvPr id="441347"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dirty="0">
                <a:solidFill>
                  <a:srgbClr val="FFFFFF"/>
                </a:solidFill>
                <a:latin typeface="Arial" panose="020B0604020202020204" pitchFamily="34" charset="0"/>
                <a:cs typeface="Arial" panose="020B0604020202020204" pitchFamily="34" charset="0"/>
              </a:rPr>
              <a:t>القيادة</a:t>
            </a:r>
            <a:endParaRPr lang="en-US" sz="2800" b="1" dirty="0">
              <a:solidFill>
                <a:srgbClr val="FFFFFF"/>
              </a:solidFill>
              <a:latin typeface="Arial" panose="020B0604020202020204" pitchFamily="34" charset="0"/>
              <a:cs typeface="Arial" panose="020B0604020202020204" pitchFamily="34" charset="0"/>
            </a:endParaRPr>
          </a:p>
        </p:txBody>
      </p:sp>
      <p:sp>
        <p:nvSpPr>
          <p:cNvPr id="441348"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dirty="0">
                <a:solidFill>
                  <a:srgbClr val="FFFFFF"/>
                </a:solidFill>
                <a:latin typeface="Arial" panose="020B0604020202020204" pitchFamily="34" charset="0"/>
                <a:cs typeface="Arial" panose="020B0604020202020204" pitchFamily="34" charset="0"/>
              </a:rPr>
              <a:t>التدابير</a:t>
            </a:r>
            <a:endParaRPr lang="en-US" sz="2800" b="1" dirty="0">
              <a:solidFill>
                <a:srgbClr val="FFFFFF"/>
              </a:solidFill>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4343400" y="1524000"/>
            <a:ext cx="4724400" cy="4524315"/>
            <a:chOff x="4343400" y="1524000"/>
            <a:chExt cx="4724400" cy="4524315"/>
          </a:xfrm>
        </p:grpSpPr>
        <p:sp>
          <p:nvSpPr>
            <p:cNvPr id="79876" name="Text Box 4"/>
            <p:cNvSpPr txBox="1">
              <a:spLocks noChangeArrowheads="1"/>
            </p:cNvSpPr>
            <p:nvPr/>
          </p:nvSpPr>
          <p:spPr bwMode="auto">
            <a:xfrm>
              <a:off x="4343400" y="1524000"/>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1 كورنثوس 12: 28</a:t>
              </a:r>
            </a:p>
            <a:p>
              <a:pPr algn="ctr">
                <a:defRPr/>
              </a:pP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kubernesis</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kubernh,sij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الإدارة</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الحاكمة (ثاير)</a:t>
              </a:r>
            </a:p>
            <a:p>
              <a:pPr algn="ctr">
                <a:defRPr/>
              </a:pPr>
              <a:endPar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Kubernetes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الإرتباط مع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kubernh,tej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(اسم</a:t>
              </a:r>
              <a:b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كابتن، قائد، طيار</a:t>
              </a:r>
            </a:p>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(أع 27:11؛ رؤ 18:17)</a:t>
              </a:r>
            </a:p>
          </p:txBody>
        </p:sp>
        <p:pic>
          <p:nvPicPr>
            <p:cNvPr id="441355" name="Picture 7" descr="kubernesi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56" name="Picture 8" descr="kubernete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76200" y="1524000"/>
            <a:ext cx="4130675" cy="4524315"/>
            <a:chOff x="76200" y="1524000"/>
            <a:chExt cx="4130675" cy="4524315"/>
          </a:xfrm>
        </p:grpSpPr>
        <p:sp>
          <p:nvSpPr>
            <p:cNvPr id="320515" name="Text Box 3"/>
            <p:cNvSpPr txBox="1">
              <a:spLocks noChangeArrowheads="1"/>
            </p:cNvSpPr>
            <p:nvPr/>
          </p:nvSpPr>
          <p:spPr bwMode="auto">
            <a:xfrm>
              <a:off x="76200" y="1524000"/>
              <a:ext cx="4130675" cy="4524315"/>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رومية 12: 8</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proistemi proi[sthmi </a:t>
              </a:r>
            </a:p>
            <a:p>
              <a:pPr>
                <a:defRPr/>
              </a:pPr>
              <a:r>
                <a:rPr lang="en-US" sz="3200" b="1" i="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pro</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قبل</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defRPr/>
              </a:pPr>
              <a:r>
                <a:rPr lang="en-US" sz="3200" b="1" i="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histemi</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حتى يقف</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يقف قبل ...</a:t>
              </a:r>
              <a:b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يكون على رأس (من)، يحكم، يوجه، يدير، يتصرف</a:t>
              </a:r>
              <a:b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41353" name="Picture 1" descr="prohistemi.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3438" y="2133600"/>
              <a:ext cx="1820862"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43394" name="Picture 3" descr="AdminLate"/>
          <p:cNvPicPr>
            <a:picLocks noChangeAspect="1" noChangeArrowheads="1"/>
          </p:cNvPicPr>
          <p:nvPr/>
        </p:nvPicPr>
        <p:blipFill>
          <a:blip r:embed="rId3" cstate="screen">
            <a:extLst>
              <a:ext uri="{28A0092B-C50C-407E-A947-70E740481C1C}">
                <a14:useLocalDpi xmlns:a14="http://schemas.microsoft.com/office/drawing/2010/main"/>
              </a:ext>
            </a:extLst>
          </a:blip>
          <a:srcRect l="16168" t="-23" r="11252" b="66783"/>
          <a:stretch>
            <a:fillRect/>
          </a:stretch>
        </p:blipFill>
        <p:spPr bwMode="auto">
          <a:xfrm rot="178867">
            <a:off x="-1068388" y="-88900"/>
            <a:ext cx="11430001" cy="740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Text Box 8"/>
          <p:cNvSpPr txBox="1">
            <a:spLocks noChangeArrowheads="1"/>
          </p:cNvSpPr>
          <p:nvPr/>
        </p:nvSpPr>
        <p:spPr bwMode="auto">
          <a:xfrm>
            <a:off x="-757238" y="6092825"/>
            <a:ext cx="10369551"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حسناً يا سادة، أرى أن الوقت قد تأخر ..</a:t>
            </a:r>
            <a:endParaRPr lang="en-US" sz="32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Q68</a:t>
            </a:r>
          </a:p>
          <a:p>
            <a:pPr eaLnBrk="1" hangingPunct="1">
              <a:defRPr/>
            </a:pPr>
            <a:r>
              <a:rPr lang="en-US" b="1" dirty="0">
                <a:solidFill>
                  <a:srgbClr val="FFFFFF"/>
                </a:solidFill>
                <a:effectLst>
                  <a:glow rad="177800">
                    <a:srgbClr val="000000"/>
                  </a:glow>
                </a:effectLst>
                <a:latin typeface="Arial"/>
                <a:cs typeface="Arial"/>
              </a:rPr>
              <a:t>Q77</a:t>
            </a:r>
          </a:p>
          <a:p>
            <a:pPr eaLnBrk="1" hangingPunct="1">
              <a:defRPr/>
            </a:pPr>
            <a:r>
              <a:rPr lang="en-US" b="1" dirty="0">
                <a:solidFill>
                  <a:srgbClr val="FFFFFF"/>
                </a:solidFill>
                <a:effectLst>
                  <a:glow rad="177800">
                    <a:srgbClr val="000000"/>
                  </a:glow>
                </a:effectLst>
                <a:latin typeface="Arial"/>
                <a:cs typeface="Arial"/>
              </a:rPr>
              <a:t>Q86</a:t>
            </a:r>
          </a:p>
          <a:p>
            <a:pPr eaLnBrk="1" hangingPunct="1">
              <a:defRPr/>
            </a:pPr>
            <a:r>
              <a:rPr lang="en-US" b="1" dirty="0">
                <a:solidFill>
                  <a:srgbClr val="FFFFFF"/>
                </a:solidFill>
                <a:effectLst>
                  <a:glow rad="177800">
                    <a:srgbClr val="000000"/>
                  </a:glow>
                </a:effectLst>
                <a:latin typeface="Arial"/>
                <a:cs typeface="Arial"/>
              </a:rPr>
              <a:t>Q41</a:t>
            </a:r>
          </a:p>
          <a:p>
            <a:pPr eaLnBrk="1" hangingPunct="1">
              <a:defRPr/>
            </a:pPr>
            <a:r>
              <a:rPr lang="en-US" b="1" dirty="0">
                <a:solidFill>
                  <a:srgbClr val="FFFFFF"/>
                </a:solidFill>
                <a:effectLst>
                  <a:glow rad="177800">
                    <a:srgbClr val="000000"/>
                  </a:glow>
                </a:effectLst>
                <a:latin typeface="Arial"/>
                <a:cs typeface="Arial"/>
              </a:rPr>
              <a:t>Q50</a:t>
            </a:r>
          </a:p>
          <a:p>
            <a:pPr eaLnBrk="1" hangingPunct="1">
              <a:defRPr/>
            </a:pPr>
            <a:r>
              <a:rPr lang="en-US" b="1" dirty="0">
                <a:solidFill>
                  <a:srgbClr val="FFFFFF"/>
                </a:solidFill>
                <a:effectLst>
                  <a:glow rad="177800">
                    <a:srgbClr val="000000"/>
                  </a:glow>
                </a:effectLst>
                <a:latin typeface="Arial"/>
                <a:cs typeface="Arial"/>
              </a:rPr>
              <a:t>Q59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title" idx="4294967295"/>
          </p:nvPr>
        </p:nvSpPr>
        <p:spPr>
          <a:xfrm>
            <a:off x="2001838" y="0"/>
            <a:ext cx="7142162" cy="1447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ما رأيك عندما تفكر</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في القدمين؟</a:t>
            </a:r>
            <a:endParaRPr lang="en-US" b="1" dirty="0">
              <a:latin typeface="Arial" panose="020B0604020202020204" pitchFamily="34" charset="0"/>
              <a:ea typeface="ＭＳ Ｐゴシック" charset="0"/>
              <a:cs typeface="Arial" panose="020B0604020202020204" pitchFamily="34"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مقدرة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جذابة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محسودة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ضرورية؟</a:t>
            </a:r>
          </a:p>
        </p:txBody>
      </p:sp>
      <p:sp>
        <p:nvSpPr>
          <p:cNvPr id="20484" name="AutoShape 4"/>
          <p:cNvSpPr>
            <a:spLocks noChangeArrowheads="1"/>
          </p:cNvSpPr>
          <p:nvPr/>
        </p:nvSpPr>
        <p:spPr bwMode="auto">
          <a:xfrm>
            <a:off x="2667000" y="4191000"/>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algn="ctr"/>
            <a:r>
              <a:rPr lang="ar-JO" sz="3200" b="1" dirty="0">
                <a:solidFill>
                  <a:srgbClr val="FFFFFF"/>
                </a:solidFill>
                <a:latin typeface="Arial" panose="020B0604020202020204" pitchFamily="34" charset="0"/>
                <a:cs typeface="Arial" panose="020B0604020202020204" pitchFamily="34" charset="0"/>
              </a:rPr>
              <a:t>تدابير</a:t>
            </a:r>
          </a:p>
          <a:p>
            <a:pPr algn="ctr"/>
            <a:r>
              <a:rPr lang="ar-JO" sz="3200" b="1" dirty="0">
                <a:solidFill>
                  <a:srgbClr val="FFFFFF"/>
                </a:solidFill>
                <a:latin typeface="Arial" panose="020B0604020202020204" pitchFamily="34" charset="0"/>
                <a:cs typeface="Arial" panose="020B0604020202020204" pitchFamily="34" charset="0"/>
              </a:rPr>
              <a:t>إيمان</a:t>
            </a:r>
          </a:p>
          <a:p>
            <a:pPr algn="ctr"/>
            <a:r>
              <a:rPr lang="ar-JO" sz="3200" b="1" dirty="0">
                <a:solidFill>
                  <a:srgbClr val="FFFFFF"/>
                </a:solidFill>
                <a:latin typeface="Arial" panose="020B0604020202020204" pitchFamily="34" charset="0"/>
                <a:cs typeface="Arial" panose="020B0604020202020204" pitchFamily="34" charset="0"/>
              </a:rPr>
              <a:t>عطاء</a:t>
            </a:r>
          </a:p>
          <a:p>
            <a:pPr algn="ctr"/>
            <a:r>
              <a:rPr lang="ar-JO" sz="3200" b="1" dirty="0">
                <a:solidFill>
                  <a:srgbClr val="FFFFFF"/>
                </a:solidFill>
                <a:latin typeface="Arial" panose="020B0604020202020204" pitchFamily="34" charset="0"/>
                <a:cs typeface="Arial" panose="020B0604020202020204" pitchFamily="34" charset="0"/>
              </a:rPr>
              <a:t>خدمة</a:t>
            </a:r>
          </a:p>
          <a:p>
            <a:pPr algn="ctr"/>
            <a:r>
              <a:rPr lang="ar-JO" sz="3200" b="1" dirty="0">
                <a:solidFill>
                  <a:srgbClr val="FFFFFF"/>
                </a:solidFill>
                <a:latin typeface="Arial" panose="020B0604020202020204" pitchFamily="34" charset="0"/>
                <a:cs typeface="Arial" panose="020B0604020202020204" pitchFamily="34" charset="0"/>
              </a:rPr>
              <a:t>رحمة</a:t>
            </a:r>
            <a:endParaRPr lang="en-US" sz="3200" b="1" dirty="0">
              <a:solidFill>
                <a:srgbClr val="FFFFFF"/>
              </a:solidFill>
              <a:latin typeface="Arial" panose="020B0604020202020204" pitchFamily="34" charset="0"/>
              <a:cs typeface="Arial" panose="020B0604020202020204" pitchFamily="34" charset="0"/>
            </a:endParaRPr>
          </a:p>
        </p:txBody>
      </p:sp>
      <p:sp>
        <p:nvSpPr>
          <p:cNvPr id="20486" name="Text Box 6"/>
          <p:cNvSpPr txBox="1">
            <a:spLocks noChangeArrowheads="1"/>
          </p:cNvSpPr>
          <p:nvPr/>
        </p:nvSpPr>
        <p:spPr bwMode="auto">
          <a:xfrm>
            <a:off x="7620000" y="4792663"/>
            <a:ext cx="1371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b="1" dirty="0">
                <a:solidFill>
                  <a:srgbClr val="000000"/>
                </a:solidFill>
                <a:latin typeface="Arial" panose="020B0604020202020204" pitchFamily="34" charset="0"/>
                <a:cs typeface="Arial" panose="020B0604020202020204" pitchFamily="34" charset="0"/>
              </a:rPr>
              <a:t>رو 12: 6-8</a:t>
            </a:r>
            <a:endParaRPr lang="en-US" sz="3200" b="1" dirty="0">
              <a:solidFill>
                <a:srgbClr val="000000"/>
              </a:solidFill>
              <a:latin typeface="Arial" panose="020B0604020202020204" pitchFamily="34" charset="0"/>
              <a:cs typeface="Arial" panose="020B0604020202020204" pitchFamily="34" charset="0"/>
            </a:endParaRPr>
          </a:p>
        </p:txBody>
      </p:sp>
      <p:sp>
        <p:nvSpPr>
          <p:cNvPr id="20487" name="Text Box 7"/>
          <p:cNvSpPr txBox="1">
            <a:spLocks noChangeArrowheads="1"/>
          </p:cNvSpPr>
          <p:nvPr/>
        </p:nvSpPr>
        <p:spPr bwMode="auto">
          <a:xfrm>
            <a:off x="152400" y="4648200"/>
            <a:ext cx="2590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b="1" dirty="0">
                <a:solidFill>
                  <a:srgbClr val="000000"/>
                </a:solidFill>
                <a:latin typeface="Arial" panose="020B0604020202020204" pitchFamily="34" charset="0"/>
                <a:cs typeface="Arial" panose="020B0604020202020204" pitchFamily="34" charset="0"/>
              </a:rPr>
              <a:t>1 كو 12: 15، 20-22</a:t>
            </a:r>
            <a:endParaRPr lang="en-US" sz="3200" b="1" dirty="0">
              <a:solidFill>
                <a:srgbClr val="000000"/>
              </a:solidFill>
              <a:latin typeface="Arial" panose="020B0604020202020204" pitchFamily="34" charset="0"/>
              <a:cs typeface="Arial" panose="020B0604020202020204" pitchFamily="34" charset="0"/>
            </a:endParaRPr>
          </a:p>
        </p:txBody>
      </p:sp>
      <p:pic>
        <p:nvPicPr>
          <p:cNvPr id="445447"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P spid="20484" grpId="0" animBg="1"/>
      <p:bldP spid="20486" grpId="0"/>
      <p:bldP spid="2048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ar-JO" sz="6600" dirty="0">
                <a:latin typeface="Arial" panose="020B0604020202020204" pitchFamily="34" charset="0"/>
                <a:cs typeface="Arial" panose="020B0604020202020204" pitchFamily="34" charset="0"/>
              </a:rPr>
              <a:t>الإيمان</a:t>
            </a:r>
            <a:endParaRPr lang="en-US" sz="4800" dirty="0">
              <a:latin typeface="Arial" panose="020B0604020202020204" pitchFamily="34" charset="0"/>
              <a:cs typeface="Arial" panose="020B0604020202020204" pitchFamily="34"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ar-JO" sz="4400" dirty="0">
                <a:solidFill>
                  <a:schemeClr val="bg1"/>
                </a:solidFill>
                <a:latin typeface="Arial" panose="020B0604020202020204" pitchFamily="34" charset="0"/>
                <a:cs typeface="Arial" panose="020B0604020202020204" pitchFamily="34" charset="0"/>
              </a:rPr>
              <a:t>تقديم رؤية للقديسين</a:t>
            </a:r>
            <a:endParaRPr lang="en-US" sz="4000" dirty="0">
              <a:solidFill>
                <a:schemeClr val="bg1"/>
              </a:solidFill>
              <a:latin typeface="Arial" panose="020B0604020202020204" pitchFamily="34" charset="0"/>
              <a:cs typeface="Arial" panose="020B0604020202020204" pitchFamily="34" charset="0"/>
            </a:endParaRPr>
          </a:p>
        </p:txBody>
      </p:sp>
      <p:sp>
        <p:nvSpPr>
          <p:cNvPr id="447492"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56</a:t>
            </a:r>
            <a:endParaRPr lang="en-US"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س14</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ctrTitle"/>
          </p:nvPr>
        </p:nvSpPr>
        <p:spPr>
          <a:xfrm>
            <a:off x="3962400" y="609600"/>
            <a:ext cx="4495800" cy="1219200"/>
          </a:xfrm>
        </p:spPr>
        <p:txBody>
          <a:bodyPr/>
          <a:lstStyle/>
          <a:p>
            <a:pPr eaLnBrk="1" hangingPunct="1"/>
            <a:r>
              <a:rPr lang="ar-JO" dirty="0">
                <a:latin typeface="Arial" panose="020B0604020202020204" pitchFamily="34" charset="0"/>
                <a:cs typeface="Arial" panose="020B0604020202020204" pitchFamily="34" charset="0"/>
              </a:rPr>
              <a:t>ما هو الإيمان؟</a:t>
            </a:r>
            <a:endParaRPr lang="en-US" dirty="0">
              <a:latin typeface="Arial" panose="020B0604020202020204" pitchFamily="34" charset="0"/>
              <a:cs typeface="Arial" panose="020B0604020202020204" pitchFamily="34" charset="0"/>
            </a:endParaRPr>
          </a:p>
        </p:txBody>
      </p:sp>
      <p:pic>
        <p:nvPicPr>
          <p:cNvPr id="449538" name="Picture 3" descr="Fai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19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الإيمان هو الإعتقاد بأن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شيئًا ما </a:t>
            </a:r>
            <a:r>
              <a:rPr lang="ar-JO" sz="3600" b="1" dirty="0">
                <a:solidFill>
                  <a:srgbClr val="FFFF00"/>
                </a:solidFill>
                <a:latin typeface="Arial" panose="020B0604020202020204" pitchFamily="34" charset="0"/>
                <a:cs typeface="Arial" panose="020B0604020202020204" pitchFamily="34" charset="0"/>
              </a:rPr>
              <a:t>يكون</a:t>
            </a:r>
            <a:r>
              <a:rPr lang="ar-JO" sz="3600" b="1" dirty="0">
                <a:solidFill>
                  <a:srgbClr val="FFFFFF"/>
                </a:solidFill>
                <a:latin typeface="Arial" panose="020B0604020202020204" pitchFamily="34" charset="0"/>
                <a:cs typeface="Arial" panose="020B0604020202020204" pitchFamily="34" charset="0"/>
              </a:rPr>
              <a:t> كذلك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عندما </a:t>
            </a:r>
            <a:r>
              <a:rPr lang="ar-JO" sz="3600" b="1" dirty="0">
                <a:solidFill>
                  <a:srgbClr val="FFFF00"/>
                </a:solidFill>
                <a:latin typeface="Arial" panose="020B0604020202020204" pitchFamily="34" charset="0"/>
                <a:cs typeface="Arial" panose="020B0604020202020204" pitchFamily="34" charset="0"/>
              </a:rPr>
              <a:t>لا يكون </a:t>
            </a:r>
            <a:r>
              <a:rPr lang="ar-JO" sz="3600" b="1" dirty="0">
                <a:solidFill>
                  <a:srgbClr val="FFFFFF"/>
                </a:solidFill>
                <a:latin typeface="Arial" panose="020B0604020202020204" pitchFamily="34" charset="0"/>
                <a:cs typeface="Arial" panose="020B0604020202020204" pitchFamily="34" charset="0"/>
              </a:rPr>
              <a:t>كذلك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فس</a:t>
            </a:r>
            <a:r>
              <a:rPr lang="ar-JO" sz="3600" b="1" dirty="0">
                <a:solidFill>
                  <a:srgbClr val="FFFF00"/>
                </a:solidFill>
                <a:latin typeface="Arial" panose="020B0604020202020204" pitchFamily="34" charset="0"/>
                <a:cs typeface="Arial" panose="020B0604020202020204" pitchFamily="34" charset="0"/>
              </a:rPr>
              <a:t>يكون</a:t>
            </a:r>
            <a:r>
              <a:rPr lang="ar-JO" sz="3600" b="1" dirty="0">
                <a:solidFill>
                  <a:srgbClr val="FFFFFF"/>
                </a:solidFill>
                <a:latin typeface="Arial" panose="020B0604020202020204" pitchFamily="34" charset="0"/>
                <a:cs typeface="Arial" panose="020B0604020202020204" pitchFamily="34" charset="0"/>
              </a:rPr>
              <a:t> كذلك</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س78</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plant-nurtured-by-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4343400" y="260350"/>
            <a:ext cx="4800600" cy="2133600"/>
          </a:xfrm>
          <a:effectLst>
            <a:outerShdw blurRad="63500" dist="35921" dir="2700000" algn="ctr" rotWithShape="0">
              <a:schemeClr val="tx1">
                <a:alpha val="74998"/>
              </a:schemeClr>
            </a:outerShdw>
          </a:effectLst>
        </p:spPr>
        <p:txBody>
          <a:bodyPr/>
          <a:lstStyle/>
          <a:p>
            <a:pPr eaLnBrk="1" hangingPunct="1">
              <a:defRPr/>
            </a:pPr>
            <a:r>
              <a:rPr lang="ar-JO" sz="4800" dirty="0">
                <a:latin typeface="Arial" panose="020B0604020202020204" pitchFamily="34" charset="0"/>
                <a:cs typeface="Arial" panose="020B0604020202020204" pitchFamily="34" charset="0"/>
              </a:rPr>
              <a:t>كيف هم          أصحاب الإيمان؟</a:t>
            </a:r>
            <a:endParaRPr lang="en-US" dirty="0">
              <a:latin typeface="Arial" panose="020B0604020202020204" pitchFamily="34" charset="0"/>
              <a:cs typeface="Arial" panose="020B0604020202020204" pitchFamily="34" charset="0"/>
            </a:endParaRPr>
          </a:p>
        </p:txBody>
      </p:sp>
      <p:sp>
        <p:nvSpPr>
          <p:cNvPr id="330756" name="Rectangle 4"/>
          <p:cNvSpPr>
            <a:spLocks noChangeArrowheads="1"/>
          </p:cNvSpPr>
          <p:nvPr/>
        </p:nvSpPr>
        <p:spPr bwMode="auto">
          <a:xfrm>
            <a:off x="2216696" y="28511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indent="-461963" algn="r" rtl="1" eaLnBrk="1" hangingPunct="1">
              <a:lnSpc>
                <a:spcPct val="120000"/>
              </a:lnSpc>
              <a:defRPr/>
            </a:pPr>
            <a:r>
              <a:rPr lang="en-US" sz="4800" b="1" dirty="0">
                <a:solidFill>
                  <a:srgbClr val="FFFFFF"/>
                </a:solidFill>
                <a:latin typeface="Arial" panose="020B0604020202020204" pitchFamily="34" charset="0"/>
                <a:cs typeface="Arial" panose="020B0604020202020204" pitchFamily="34" charset="0"/>
              </a:rPr>
              <a:t>• </a:t>
            </a:r>
            <a:r>
              <a:rPr lang="ar-JO" sz="4800" b="1" dirty="0">
                <a:solidFill>
                  <a:srgbClr val="FFFFFF"/>
                </a:solidFill>
                <a:latin typeface="Arial" panose="020B0604020202020204" pitchFamily="34" charset="0"/>
                <a:cs typeface="Arial" panose="020B0604020202020204" pitchFamily="34" charset="0"/>
              </a:rPr>
              <a:t> يثقون بالله</a:t>
            </a:r>
            <a:endParaRPr lang="en-US" sz="4000" b="1" dirty="0">
              <a:solidFill>
                <a:srgbClr val="FFFFFF"/>
              </a:solidFill>
              <a:latin typeface="Arial" panose="020B0604020202020204" pitchFamily="34" charset="0"/>
              <a:cs typeface="Arial" panose="020B0604020202020204" pitchFamily="34" charset="0"/>
            </a:endParaRPr>
          </a:p>
        </p:txBody>
      </p:sp>
      <p:sp>
        <p:nvSpPr>
          <p:cNvPr id="330757" name="Rectangle 5"/>
          <p:cNvSpPr>
            <a:spLocks noChangeArrowheads="1"/>
          </p:cNvSpPr>
          <p:nvPr/>
        </p:nvSpPr>
        <p:spPr bwMode="auto">
          <a:xfrm>
            <a:off x="2216696" y="37655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indent="-5191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a:t>
            </a:r>
            <a:r>
              <a:rPr lang="ar-JO" sz="4800" b="1" dirty="0">
                <a:solidFill>
                  <a:srgbClr val="FFFFFF"/>
                </a:solidFill>
                <a:latin typeface="Arial" panose="020B0604020202020204" pitchFamily="34" charset="0"/>
                <a:ea typeface="ＭＳ Ｐゴシック" charset="-128"/>
                <a:cs typeface="Arial" panose="020B0604020202020204" pitchFamily="34" charset="0"/>
              </a:rPr>
              <a:t> يحلمون أحلاماً</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330758" name="Rectangle 6"/>
          <p:cNvSpPr>
            <a:spLocks noChangeArrowheads="1"/>
          </p:cNvSpPr>
          <p:nvPr/>
        </p:nvSpPr>
        <p:spPr bwMode="auto">
          <a:xfrm>
            <a:off x="2216696" y="46799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a:t>
            </a:r>
            <a:r>
              <a:rPr lang="ar-JO" sz="4800" b="1" dirty="0">
                <a:solidFill>
                  <a:srgbClr val="FFFFFF"/>
                </a:solidFill>
                <a:latin typeface="Arial" panose="020B0604020202020204" pitchFamily="34" charset="0"/>
                <a:ea typeface="ＭＳ Ｐゴシック" charset="-128"/>
                <a:cs typeface="Arial" panose="020B0604020202020204" pitchFamily="34" charset="0"/>
              </a:rPr>
              <a:t> لا ينشغلون بالتفاصيل</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330759" name="Rectangle 7"/>
          <p:cNvSpPr>
            <a:spLocks noChangeArrowheads="1"/>
          </p:cNvSpPr>
          <p:nvPr/>
        </p:nvSpPr>
        <p:spPr bwMode="auto">
          <a:xfrm>
            <a:off x="2216696" y="55943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 </a:t>
            </a:r>
            <a:r>
              <a:rPr lang="ar-JO" sz="4800" b="1" dirty="0">
                <a:solidFill>
                  <a:srgbClr val="FFFFFF"/>
                </a:solidFill>
                <a:latin typeface="Arial" panose="020B0604020202020204" pitchFamily="34" charset="0"/>
                <a:ea typeface="ＭＳ Ｐゴシック" charset="-128"/>
                <a:cs typeface="Arial" panose="020B0604020202020204" pitchFamily="34" charset="0"/>
              </a:rPr>
              <a:t>مصلين</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8" name="Text Box 4"/>
          <p:cNvSpPr txBox="1">
            <a:spLocks noChangeArrowheads="1"/>
          </p:cNvSpPr>
          <p:nvPr/>
        </p:nvSpPr>
        <p:spPr bwMode="auto">
          <a:xfrm>
            <a:off x="0" y="4149080"/>
            <a:ext cx="221669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س24، س60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0" y="5085184"/>
            <a:ext cx="221669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0" y="6021288"/>
            <a:ext cx="221669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algn="l">
              <a:defRPr/>
            </a:pPr>
            <a:r>
              <a:rPr lang="ar-JO" dirty="0">
                <a:effectLst>
                  <a:glow rad="177800">
                    <a:srgbClr val="000000"/>
                  </a:glow>
                </a:effectLst>
                <a:latin typeface="Arial" panose="020B0604020202020204" pitchFamily="34" charset="0"/>
                <a:cs typeface="Arial" panose="020B0604020202020204" pitchFamily="34" charset="0"/>
              </a:rPr>
              <a:t>س33، س87</a:t>
            </a:r>
            <a:endParaRPr lang="en-US" dirty="0">
              <a:effectLst>
                <a:glow rad="177800">
                  <a:srgbClr val="000000"/>
                </a:glow>
              </a:effectLst>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0" y="3212976"/>
            <a:ext cx="221669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س51، س69</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Amitesteelfound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3581400" cy="1905000"/>
          </a:xfrm>
          <a:effectLst>
            <a:outerShdw blurRad="63500" dist="35921" dir="2700000" algn="ctr" rotWithShape="0">
              <a:srgbClr val="000000">
                <a:alpha val="74998"/>
              </a:srgbClr>
            </a:outerShdw>
          </a:effectLst>
        </p:spPr>
        <p:txBody>
          <a:bodyPr/>
          <a:lstStyle/>
          <a:p>
            <a:pPr eaLnBrk="1" hangingPunct="1">
              <a:defRPr/>
            </a:pPr>
            <a:r>
              <a:rPr lang="ar-JO" sz="4400" b="0" dirty="0">
                <a:latin typeface="Arial" panose="020B0604020202020204" pitchFamily="34" charset="0"/>
                <a:cs typeface="Arial" panose="020B0604020202020204" pitchFamily="34" charset="0"/>
              </a:rPr>
              <a:t>مسبك أميت</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idx="4294967295"/>
          </p:nvPr>
        </p:nvSpPr>
        <p:spPr>
          <a:xfrm>
            <a:off x="0" y="609600"/>
            <a:ext cx="9144000" cy="1523256"/>
          </a:xfrm>
        </p:spPr>
        <p:txBody>
          <a:bodyPr/>
          <a:lstStyle/>
          <a:p>
            <a:pPr eaLnBrk="1" hangingPunct="1"/>
            <a:r>
              <a:rPr lang="ar-JO" sz="4400" dirty="0">
                <a:latin typeface="Arial" panose="020B0604020202020204" pitchFamily="34" charset="0"/>
                <a:cs typeface="Arial" panose="020B0604020202020204" pitchFamily="34" charset="0"/>
              </a:rPr>
              <a:t>من لديه موهبة الإيمان لكي يمشي على يد الله؟</a:t>
            </a:r>
            <a:endParaRPr lang="en-US" dirty="0">
              <a:latin typeface="Arial" panose="020B0604020202020204" pitchFamily="34" charset="0"/>
              <a:cs typeface="Arial" panose="020B0604020202020204" pitchFamily="34" charset="0"/>
            </a:endParaRPr>
          </a:p>
        </p:txBody>
      </p:sp>
      <p:pic>
        <p:nvPicPr>
          <p:cNvPr id="453634" name="Picture 3" descr="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sp>
        <p:nvSpPr>
          <p:cNvPr id="455682"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pic>
        <p:nvPicPr>
          <p:cNvPr id="455683" name="Picture 2" descr="Slide 64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sp>
        <p:nvSpPr>
          <p:cNvPr id="455685"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400">
              <a:solidFill>
                <a:srgbClr val="000000"/>
              </a:solidFill>
              <a:latin typeface="Arial" panose="020B0604020202020204" pitchFamily="34" charset="0"/>
              <a:cs typeface="Arial" panose="020B0604020202020204" pitchFamily="34" charset="0"/>
            </a:endParaRPr>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eaLnBrk="1" hangingPunct="1">
              <a:defRPr/>
            </a:pPr>
            <a:r>
              <a:rPr lang="ar-JO" sz="12900" dirty="0">
                <a:solidFill>
                  <a:schemeClr val="accent1"/>
                </a:solidFill>
                <a:latin typeface="Arial" panose="020B0604020202020204" pitchFamily="34" charset="0"/>
                <a:ea typeface="ＭＳ Ｐゴシック" charset="0"/>
                <a:cs typeface="Arial" panose="020B0604020202020204" pitchFamily="34" charset="0"/>
              </a:rPr>
              <a:t>العطاء</a:t>
            </a:r>
            <a:endParaRPr lang="en-US" dirty="0">
              <a:latin typeface="Arial" panose="020B0604020202020204" pitchFamily="34" charset="0"/>
              <a:ea typeface="ＭＳ Ｐゴシック" charset="0"/>
              <a:cs typeface="Arial" panose="020B0604020202020204" pitchFamily="34" charset="0"/>
            </a:endParaRPr>
          </a:p>
        </p:txBody>
      </p:sp>
      <p:sp>
        <p:nvSpPr>
          <p:cNvPr id="455687"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57</a:t>
            </a:r>
            <a:endParaRPr lang="en-US" b="1" i="1" dirty="0">
              <a:solidFill>
                <a:srgbClr val="287C26"/>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381000" y="4267200"/>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algn="r" eaLnBrk="1" hangingPunct="1">
              <a:defRPr/>
            </a:pPr>
            <a:r>
              <a:rPr lang="ar-JO" sz="6000" dirty="0">
                <a:solidFill>
                  <a:srgbClr val="FFFFFF"/>
                </a:solidFill>
                <a:latin typeface="Arial" panose="020B0604020202020204" pitchFamily="34" charset="0"/>
                <a:cs typeface="Arial" panose="020B0604020202020204" pitchFamily="34" charset="0"/>
              </a:rPr>
              <a:t>تسديد الإحتياجات المادية</a:t>
            </a:r>
            <a:endParaRPr lang="en-US" sz="1600" dirty="0">
              <a:solidFill>
                <a:srgbClr val="000000"/>
              </a:solidFill>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773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457731" name="Picture 2" descr="bible00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ar-JO" altLang="ja-JP" sz="4000" b="1" dirty="0">
                <a:solidFill>
                  <a:srgbClr val="FFFFFF"/>
                </a:solidFill>
                <a:latin typeface="Arial" panose="020B0604020202020204" pitchFamily="34" charset="0"/>
                <a:ea typeface="ＭＳ Ｐゴシック" charset="0"/>
                <a:cs typeface="Arial" panose="020B0604020202020204" pitchFamily="34" charset="0"/>
              </a:rPr>
              <a:t> .... الْمُعْطِي فَب</a:t>
            </a:r>
            <a:r>
              <a:rPr lang="ar-JO" altLang="ja-JP" sz="4000" b="1" dirty="0">
                <a:solidFill>
                  <a:srgbClr val="FFFF00"/>
                </a:solidFill>
                <a:latin typeface="Arial" panose="020B0604020202020204" pitchFamily="34" charset="0"/>
                <a:ea typeface="ＭＳ Ｐゴシック" charset="0"/>
                <a:cs typeface="Arial" panose="020B0604020202020204" pitchFamily="34" charset="0"/>
              </a:rPr>
              <a:t>ِسَخَاءٍ</a:t>
            </a:r>
            <a:br>
              <a:rPr lang="ar-JO" altLang="ja-JP" sz="4000" b="1" dirty="0">
                <a:solidFill>
                  <a:srgbClr val="FFFF00"/>
                </a:solidFill>
                <a:latin typeface="Arial" panose="020B0604020202020204" pitchFamily="34" charset="0"/>
                <a:ea typeface="ＭＳ Ｐゴシック" charset="0"/>
                <a:cs typeface="Arial" panose="020B0604020202020204" pitchFamily="34" charset="0"/>
              </a:rPr>
            </a:br>
            <a:r>
              <a:rPr lang="ar-JO" altLang="ja-JP" sz="4000" b="1" dirty="0">
                <a:solidFill>
                  <a:srgbClr val="FFFFFF"/>
                </a:solidFill>
                <a:latin typeface="Arial" panose="020B0604020202020204" pitchFamily="34" charset="0"/>
                <a:ea typeface="ＭＳ Ｐゴシック" charset="0"/>
                <a:cs typeface="Arial" panose="020B0604020202020204" pitchFamily="34" charset="0"/>
              </a:rPr>
              <a:t>(رومية 12: 8)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س43</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س52</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78"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459779" name="Picture 3" descr="GivingOfferatory"/>
          <p:cNvPicPr>
            <a:picLocks noChangeAspect="1" noChangeArrowheads="1"/>
          </p:cNvPicPr>
          <p:nvPr/>
        </p:nvPicPr>
        <p:blipFill>
          <a:blip r:embed="rId3" cstate="screen">
            <a:extLst>
              <a:ext uri="{28A0092B-C50C-407E-A947-70E740481C1C}">
                <a14:useLocalDpi xmlns:a14="http://schemas.microsoft.com/office/drawing/2010/main"/>
              </a:ext>
            </a:extLst>
          </a:blip>
          <a:srcRect l="13680" t="-23" r="28247" b="69920"/>
          <a:stretch>
            <a:fillRect/>
          </a:stretch>
        </p:blipFill>
        <p:spPr bwMode="auto">
          <a:xfrm rot="209472">
            <a:off x="77883" y="389154"/>
            <a:ext cx="914558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611560" y="116632"/>
            <a:ext cx="7056784" cy="864096"/>
          </a:xfrm>
          <a:prstGeom prst="wedgeRoundRectCallout">
            <a:avLst>
              <a:gd name="adj1" fmla="val 23979"/>
              <a:gd name="adj2" fmla="val 268264"/>
              <a:gd name="adj3" fmla="val 16667"/>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9780" name="Text Box 5"/>
          <p:cNvSpPr txBox="1">
            <a:spLocks noChangeArrowheads="1"/>
          </p:cNvSpPr>
          <p:nvPr/>
        </p:nvSpPr>
        <p:spPr bwMode="auto">
          <a:xfrm>
            <a:off x="611560" y="44624"/>
            <a:ext cx="69488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لقد تبرعوا به، لكنهم لم يهتموا بالتقدمة اليوم.</a:t>
            </a:r>
            <a:endParaRPr lang="en-US" sz="2800" b="1" dirty="0">
              <a:solidFill>
                <a:srgbClr val="0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س16</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س61</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س88</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461826"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61827" name="Picture 4" descr="Giv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3688" y="0"/>
            <a:ext cx="6016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8" name="Text Box 5"/>
          <p:cNvSpPr txBox="1">
            <a:spLocks noChangeArrowheads="1"/>
          </p:cNvSpPr>
          <p:nvPr/>
        </p:nvSpPr>
        <p:spPr bwMode="auto">
          <a:xfrm>
            <a:off x="1600200" y="5867400"/>
            <a:ext cx="5943600" cy="946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كانت تلك أفضل عظة سمعتها عن العطاء        على الإطلاق.</a:t>
            </a:r>
            <a:endParaRPr lang="en-US" sz="2800" b="1" dirty="0">
              <a:solidFill>
                <a:srgbClr val="000000"/>
              </a:solidFill>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س25</a:t>
            </a:r>
          </a:p>
          <a:p>
            <a:pPr eaLnBrk="1" hangingPunct="1">
              <a:defRPr/>
            </a:pPr>
            <a:r>
              <a:rPr lang="ar-JO" b="1" dirty="0">
                <a:solidFill>
                  <a:srgbClr val="FFFFFF"/>
                </a:solidFill>
                <a:effectLst>
                  <a:glow rad="177800">
                    <a:srgbClr val="000000"/>
                  </a:glow>
                </a:effectLst>
                <a:latin typeface="Arial"/>
                <a:cs typeface="Arial"/>
              </a:rPr>
              <a:t>س34</a:t>
            </a:r>
          </a:p>
          <a:p>
            <a:pPr eaLnBrk="1" hangingPunct="1">
              <a:defRPr/>
            </a:pPr>
            <a:r>
              <a:rPr lang="ar-JO" b="1" dirty="0">
                <a:solidFill>
                  <a:srgbClr val="FFFFFF"/>
                </a:solidFill>
                <a:effectLst>
                  <a:glow rad="177800">
                    <a:srgbClr val="000000"/>
                  </a:glow>
                </a:effectLst>
                <a:latin typeface="Arial"/>
                <a:cs typeface="Arial"/>
              </a:rPr>
              <a:t>س70</a:t>
            </a:r>
          </a:p>
          <a:p>
            <a:pPr eaLnBrk="1" hangingPunct="1">
              <a:defRPr/>
            </a:pPr>
            <a:r>
              <a:rPr lang="ar-JO" b="1" dirty="0">
                <a:solidFill>
                  <a:srgbClr val="FFFFFF"/>
                </a:solidFill>
                <a:effectLst>
                  <a:glow rad="177800">
                    <a:srgbClr val="000000"/>
                  </a:glow>
                </a:effectLst>
                <a:latin typeface="Arial"/>
                <a:cs typeface="Arial"/>
              </a:rPr>
              <a:t>س79</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lide 69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4" name="Rectangle 2"/>
          <p:cNvSpPr>
            <a:spLocks noGrp="1" noChangeArrowheads="1"/>
          </p:cNvSpPr>
          <p:nvPr>
            <p:ph type="title" idx="4294967295"/>
          </p:nvPr>
        </p:nvSpPr>
        <p:spPr>
          <a:xfrm>
            <a:off x="685800" y="609600"/>
            <a:ext cx="7772400" cy="2209800"/>
          </a:xfrm>
        </p:spPr>
        <p:txBody>
          <a:bodyPr/>
          <a:lstStyle/>
          <a:p>
            <a:pPr eaLnBrk="1" hangingPunct="1"/>
            <a:r>
              <a:rPr lang="ar-JO" sz="8800" dirty="0">
                <a:latin typeface="Arial" panose="020B0604020202020204" pitchFamily="34" charset="0"/>
                <a:ea typeface="ＭＳ Ｐゴシック" charset="0"/>
                <a:cs typeface="Arial" panose="020B0604020202020204" pitchFamily="34" charset="0"/>
              </a:rPr>
              <a:t>الخدمة</a:t>
            </a:r>
            <a:r>
              <a:rPr lang="en-US" sz="8800" dirty="0">
                <a:latin typeface="Arial" panose="020B0604020202020204" pitchFamily="34" charset="0"/>
                <a:ea typeface="ＭＳ Ｐゴシック" charset="0"/>
                <a:cs typeface="Arial" panose="020B0604020202020204" pitchFamily="34" charset="0"/>
              </a:rPr>
              <a:t> </a:t>
            </a:r>
            <a:br>
              <a:rPr lang="en-US" sz="8800" dirty="0">
                <a:latin typeface="Arial" panose="020B0604020202020204" pitchFamily="34" charset="0"/>
                <a:ea typeface="ＭＳ Ｐゴシック" charset="0"/>
                <a:cs typeface="Arial" panose="020B0604020202020204" pitchFamily="34" charset="0"/>
              </a:rPr>
            </a:br>
            <a:r>
              <a:rPr lang="ar-JO" sz="8800" dirty="0">
                <a:latin typeface="Arial" panose="020B0604020202020204" pitchFamily="34" charset="0"/>
                <a:ea typeface="ＭＳ Ｐゴシック" charset="0"/>
                <a:cs typeface="Arial" panose="020B0604020202020204" pitchFamily="34" charset="0"/>
              </a:rPr>
              <a:t>= المساعدة</a:t>
            </a:r>
            <a:endParaRPr lang="en-US" dirty="0">
              <a:latin typeface="Arial" panose="020B0604020202020204" pitchFamily="34" charset="0"/>
              <a:ea typeface="ＭＳ Ｐゴシック" charset="0"/>
              <a:cs typeface="Arial" panose="020B0604020202020204" pitchFamily="34" charset="0"/>
            </a:endParaRPr>
          </a:p>
        </p:txBody>
      </p:sp>
      <p:sp>
        <p:nvSpPr>
          <p:cNvPr id="46387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21239A"/>
              </a:solidFill>
              <a:latin typeface="Arial" panose="020B0604020202020204" pitchFamily="34" charset="0"/>
              <a:cs typeface="Arial" panose="020B0604020202020204" pitchFamily="34" charset="0"/>
            </a:endParaRPr>
          </a:p>
        </p:txBody>
      </p:sp>
      <p:sp>
        <p:nvSpPr>
          <p:cNvPr id="463876" name="Rectangle 2"/>
          <p:cNvSpPr>
            <a:spLocks noChangeArrowheads="1"/>
          </p:cNvSpPr>
          <p:nvPr/>
        </p:nvSpPr>
        <p:spPr bwMode="auto">
          <a:xfrm>
            <a:off x="533400" y="3581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ar-JO" sz="5400" b="1" dirty="0">
                <a:solidFill>
                  <a:srgbClr val="FFFFFF"/>
                </a:solidFill>
                <a:latin typeface="Arial" panose="020B0604020202020204" pitchFamily="34" charset="0"/>
                <a:cs typeface="Arial" panose="020B0604020202020204" pitchFamily="34" charset="0"/>
              </a:rPr>
              <a:t>تسديد الإحتياجات العملية</a:t>
            </a:r>
            <a:endParaRPr kumimoji="1" lang="en-US" b="1" dirty="0">
              <a:solidFill>
                <a:srgbClr val="FFFFFF"/>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Bible and lamp pho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1800" y="127635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5922" name="Picture 3" descr="bible0033"/>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2 تيموثاوس 1: 16-18</a:t>
            </a:r>
            <a:endParaRPr lang="en-US" dirty="0">
              <a:latin typeface="Arial" panose="020B0604020202020204" pitchFamily="34" charset="0"/>
              <a:cs typeface="Arial" panose="020B0604020202020204" pitchFamily="34" charset="0"/>
            </a:endParaRPr>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16لِيُعْطِ الرَّبُّ رَحْمَةً لِبَيْتِ أُنِيسِيفُورُسَ، لأَنَّهُ مِرَارًا كَثِيرَةً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أَرَاحَنِي</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وَلَمْ يَخْجَلْ بِسِلْسِلَتِي، 17بَلْ لَمَّا كَانَ فِي رُومِيَةَ،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طَلَبَنِي بِأَوْفَرِ اجْتِهَادٍ </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فَوَجَدَنِي. 18لِيُعْطِهِ الرَّبُّ أَنْ يَجِدَ رَحْمَةً مِنَ الرَّبِّ فِي ذلِكَ الْيَوْمِ. وَكُلُّ مَا كَانَ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يَخْدِمُ</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فِي أَفَسُسَ أَنْتَ تَعْرِفُهُ جَيِّدًا.</a:t>
            </a:r>
            <a:endParaRPr kumimoji="1" lang="en-US"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endParaRPr>
          </a:p>
        </p:txBody>
      </p:sp>
      <p:sp>
        <p:nvSpPr>
          <p:cNvPr id="46592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21239A"/>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س17</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handofmerc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0" name="Rectangle 3"/>
          <p:cNvSpPr>
            <a:spLocks noGrp="1" noChangeArrowheads="1"/>
          </p:cNvSpPr>
          <p:nvPr>
            <p:ph type="title" idx="4294967295"/>
          </p:nvPr>
        </p:nvSpPr>
        <p:spPr>
          <a:xfrm>
            <a:off x="901700" y="381000"/>
            <a:ext cx="7342188" cy="914400"/>
          </a:xfrm>
          <a:solidFill>
            <a:srgbClr val="000000"/>
          </a:solidFill>
        </p:spPr>
        <p:txBody>
          <a:bodyPr/>
          <a:lstStyle/>
          <a:p>
            <a:r>
              <a:rPr lang="ar-JO" dirty="0">
                <a:solidFill>
                  <a:srgbClr val="FFFFFF"/>
                </a:solidFill>
                <a:latin typeface="Arial" panose="020B0604020202020204" pitchFamily="34" charset="0"/>
                <a:ea typeface="ＭＳ Ｐゴシック" charset="0"/>
                <a:cs typeface="Arial" panose="020B0604020202020204" pitchFamily="34" charset="0"/>
              </a:rPr>
              <a:t>1 كورنثوس 16: 17-18</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ثم إني أفرح بمجيء استفاناس وفرتوناتوس وأخائيكوس لأن </a:t>
            </a:r>
            <a:r>
              <a:rPr kumimoji="1" lang="ar-JO" altLang="ja-JP" sz="4400" b="1" dirty="0">
                <a:solidFill>
                  <a:srgbClr val="0070C0"/>
                </a:solidFill>
                <a:effectLst>
                  <a:glow rad="241300">
                    <a:srgbClr val="FFFFFF">
                      <a:alpha val="88000"/>
                    </a:srgbClr>
                  </a:glow>
                </a:effectLst>
                <a:latin typeface="Arial" panose="020B0604020202020204" pitchFamily="34" charset="0"/>
                <a:cs typeface="Arial" panose="020B0604020202020204" pitchFamily="34" charset="0"/>
              </a:rPr>
              <a:t>نقصانكم هؤلاء قد جبروه </a:t>
            </a: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إذ </a:t>
            </a:r>
            <a:r>
              <a:rPr kumimoji="1" lang="ar-JO" altLang="ja-JP" sz="4400" b="1" dirty="0">
                <a:solidFill>
                  <a:srgbClr val="0070C0"/>
                </a:solidFill>
                <a:effectLst>
                  <a:glow rad="241300">
                    <a:srgbClr val="FFFFFF">
                      <a:alpha val="88000"/>
                    </a:srgbClr>
                  </a:glow>
                </a:effectLst>
                <a:latin typeface="Arial" panose="020B0604020202020204" pitchFamily="34" charset="0"/>
                <a:cs typeface="Arial" panose="020B0604020202020204" pitchFamily="34" charset="0"/>
              </a:rPr>
              <a:t>أراحوا روحي </a:t>
            </a: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وروحكم فاعرفوا مثل هؤلاء</a:t>
            </a:r>
          </a:p>
          <a:p>
            <a:pPr algn="ctr">
              <a:defRPr/>
            </a:pPr>
            <a:endParaRPr kumimoji="1" lang="en-US" sz="4400" b="1" dirty="0">
              <a:solidFill>
                <a:srgbClr val="FFFFFF"/>
              </a:solidFill>
              <a:effectLst>
                <a:glow rad="241300">
                  <a:srgbClr val="FFFFFF">
                    <a:alpha val="88000"/>
                  </a:srgbClr>
                </a:glow>
              </a:effectLst>
              <a:latin typeface="Arial" panose="020B0604020202020204" pitchFamily="34" charset="0"/>
              <a:cs typeface="Arial" panose="020B0604020202020204" pitchFamily="34" charset="0"/>
            </a:endParaRPr>
          </a:p>
        </p:txBody>
      </p:sp>
      <p:sp>
        <p:nvSpPr>
          <p:cNvPr id="467972"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58</a:t>
            </a:r>
            <a:endParaRPr lang="en-US" b="1" i="1" dirty="0">
              <a:solidFill>
                <a:srgbClr val="0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س44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Text Box 3"/>
          <p:cNvSpPr txBox="1">
            <a:spLocks noChangeArrowheads="1"/>
          </p:cNvSpPr>
          <p:nvPr/>
        </p:nvSpPr>
        <p:spPr bwMode="auto">
          <a:xfrm>
            <a:off x="304800" y="1371600"/>
            <a:ext cx="88392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هذه الخدمات على الرغم من أنها غالبًا ما تفوتها أعين الجمهور لكنها </a:t>
            </a:r>
            <a:r>
              <a:rPr lang="ar-JO" sz="3600" b="1" dirty="0">
                <a:solidFill>
                  <a:srgbClr val="FFFF00"/>
                </a:solidFill>
                <a:latin typeface="Arial" panose="020B0604020202020204" pitchFamily="34" charset="0"/>
                <a:ea typeface="ＭＳ Ｐゴシック" charset="-128"/>
                <a:cs typeface="Arial" panose="020B0604020202020204" pitchFamily="34" charset="0"/>
              </a:rPr>
              <a:t>تشكل العمود الفقري لكنيسة محلية فعالة</a:t>
            </a:r>
            <a:r>
              <a:rPr lang="ar-JO" sz="3600" b="1" dirty="0">
                <a:solidFill>
                  <a:srgbClr val="FFFFFF"/>
                </a:solidFill>
                <a:latin typeface="Arial" panose="020B0604020202020204" pitchFamily="34" charset="0"/>
                <a:ea typeface="ＭＳ Ｐゴシック" charset="-128"/>
                <a:cs typeface="Arial" panose="020B0604020202020204" pitchFamily="34" charset="0"/>
              </a:rPr>
              <a:t>. فهي تحمي الإعلان العام للكلمة من الإنقطاع والتأخير والمطالب غير الضرورية. وتجدر الإشارة إلى أن جميع المسيحيين يجب أن يكونوا متاحين للاإستماع إليهم. المساعدة والإسناد، ولكن ليس الجميع قادرين على القيام بذلك </a:t>
            </a:r>
            <a:r>
              <a:rPr lang="ar-JO" sz="3600" b="1" dirty="0">
                <a:solidFill>
                  <a:srgbClr val="FFFF00"/>
                </a:solidFill>
                <a:latin typeface="Arial" panose="020B0604020202020204" pitchFamily="34" charset="0"/>
                <a:ea typeface="ＭＳ Ｐゴシック" charset="-128"/>
                <a:cs typeface="Arial" panose="020B0604020202020204" pitchFamily="34" charset="0"/>
              </a:rPr>
              <a:t>بفرح وسهولة وكفاءة </a:t>
            </a:r>
            <a:r>
              <a:rPr lang="ar-JO" sz="3600" b="1" dirty="0">
                <a:solidFill>
                  <a:srgbClr val="FFFFFF"/>
                </a:solidFill>
                <a:latin typeface="Arial" panose="020B0604020202020204" pitchFamily="34" charset="0"/>
                <a:ea typeface="ＭＳ Ｐゴシック" charset="-128"/>
                <a:cs typeface="Arial" panose="020B0604020202020204" pitchFamily="34" charset="0"/>
              </a:rPr>
              <a:t>لا تنتهي.</a:t>
            </a:r>
            <a:r>
              <a:rPr lang="en-US" sz="3600" b="1" dirty="0">
                <a:solidFill>
                  <a:srgbClr val="FFFFFF"/>
                </a:solidFill>
                <a:latin typeface="Arial" panose="020B0604020202020204" pitchFamily="34" charset="0"/>
                <a:ea typeface="ＭＳ Ｐゴシック" charset="-128"/>
                <a:cs typeface="Arial" panose="020B0604020202020204" pitchFamily="34" charset="0"/>
              </a:rPr>
              <a:t>  </a:t>
            </a: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الأعوان ضروريون</a:t>
            </a:r>
            <a:endParaRPr lang="en-US" b="0" dirty="0">
              <a:solidFill>
                <a:srgbClr val="FF0000"/>
              </a:solidFill>
              <a:latin typeface="Arial" panose="020B0604020202020204" pitchFamily="34" charset="0"/>
              <a:cs typeface="Arial" panose="020B0604020202020204" pitchFamily="34" charset="0"/>
            </a:endParaRPr>
          </a:p>
        </p:txBody>
      </p:sp>
      <p:sp>
        <p:nvSpPr>
          <p:cNvPr id="47002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rPr>
              <a:t>58</a:t>
            </a:r>
            <a:endParaRPr lang="en-US" b="1" i="1" dirty="0">
              <a:solidFill>
                <a:srgbClr val="FFFFFF"/>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س26</a:t>
            </a:r>
            <a:endParaRPr lang="en-US" b="1" kern="0" dirty="0">
              <a:solidFill>
                <a:srgbClr val="FFFFFF"/>
              </a:solidFill>
              <a:effectLst>
                <a:glow rad="177800">
                  <a:srgbClr val="000000"/>
                </a:glow>
              </a:effectLst>
              <a:latin typeface="Arial"/>
              <a:cs typeface="Arial"/>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في أغلب الأحيان يكون هؤلاء الأشخاص </a:t>
            </a:r>
            <a:r>
              <a:rPr lang="ar-JO" sz="3600" b="1" dirty="0">
                <a:solidFill>
                  <a:srgbClr val="FFFF00"/>
                </a:solidFill>
                <a:latin typeface="Arial" panose="020B0604020202020204" pitchFamily="34" charset="0"/>
                <a:ea typeface="ＭＳ Ｐゴシック" charset="-128"/>
                <a:cs typeface="Arial" panose="020B0604020202020204" pitchFamily="34" charset="0"/>
              </a:rPr>
              <a:t>ملاحظين</a:t>
            </a:r>
            <a:r>
              <a:rPr lang="ar-JO" sz="3600" b="1" dirty="0">
                <a:solidFill>
                  <a:srgbClr val="FFFFFF"/>
                </a:solidFill>
                <a:latin typeface="Arial" panose="020B0604020202020204" pitchFamily="34" charset="0"/>
                <a:ea typeface="ＭＳ Ｐゴシック" charset="-128"/>
                <a:cs typeface="Arial" panose="020B0604020202020204" pitchFamily="34" charset="0"/>
              </a:rPr>
              <a:t> للغاية، وقادرين على ملاحظة الإحتياجات والإعتناء بها دون أن يضطر الآخرون إلى لفت انتباههم إليهم. وعادةً ما </a:t>
            </a:r>
            <a:r>
              <a:rPr lang="ar-JO" sz="3600" b="1" dirty="0">
                <a:solidFill>
                  <a:srgbClr val="FFFF00"/>
                </a:solidFill>
                <a:latin typeface="Arial" panose="020B0604020202020204" pitchFamily="34" charset="0"/>
                <a:ea typeface="ＭＳ Ｐゴシック" charset="-128"/>
                <a:cs typeface="Arial" panose="020B0604020202020204" pitchFamily="34" charset="0"/>
              </a:rPr>
              <a:t>يكرهون الأضواء</a:t>
            </a:r>
            <a:endParaRPr lang="en-US" sz="3600" b="1" dirty="0">
              <a:solidFill>
                <a:srgbClr val="FFFF00"/>
              </a:solidFill>
              <a:latin typeface="Arial" panose="020B0604020202020204" pitchFamily="34" charset="0"/>
              <a:ea typeface="ＭＳ Ｐゴシック" charset="-128"/>
              <a:cs typeface="Arial" panose="020B0604020202020204" pitchFamily="34" charset="0"/>
            </a:endParaRPr>
          </a:p>
          <a:p>
            <a:pPr eaLnBrk="1" hangingPunct="1">
              <a:spcBef>
                <a:spcPct val="50000"/>
              </a:spcBef>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a:t>
            </a:r>
            <a:r>
              <a:rPr lang="ar-JO" sz="3600" b="1" dirty="0">
                <a:solidFill>
                  <a:srgbClr val="FFFFFF"/>
                </a:solidFill>
                <a:latin typeface="Arial" panose="020B0604020202020204" pitchFamily="34" charset="0"/>
                <a:ea typeface="ＭＳ Ｐゴシック" charset="-128"/>
                <a:cs typeface="Arial" panose="020B0604020202020204" pitchFamily="34" charset="0"/>
              </a:rPr>
              <a:t>سويندول، 4</a:t>
            </a:r>
            <a:r>
              <a:rPr lang="en-US" sz="3600" b="1" dirty="0">
                <a:solidFill>
                  <a:srgbClr val="FFFFFF"/>
                </a:solidFill>
                <a:latin typeface="Arial" panose="020B0604020202020204" pitchFamily="34" charset="0"/>
                <a:ea typeface="ＭＳ Ｐゴシック" charset="-128"/>
                <a:cs typeface="Arial" panose="020B0604020202020204" pitchFamily="34" charset="0"/>
              </a:rPr>
              <a:t>)</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الأعوان ضروريون</a:t>
            </a:r>
            <a:endParaRPr lang="en-US" b="0" dirty="0">
              <a:solidFill>
                <a:srgbClr val="FF0000"/>
              </a:solidFill>
              <a:latin typeface="Arial" panose="020B0604020202020204" pitchFamily="34" charset="0"/>
              <a:cs typeface="Arial" panose="020B0604020202020204" pitchFamily="34" charset="0"/>
            </a:endParaRPr>
          </a:p>
        </p:txBody>
      </p:sp>
      <p:sp>
        <p:nvSpPr>
          <p:cNvPr id="47206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س17</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س44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18466" name="Picture 3" descr="image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18468" name="Picture 5" descr="USSNY Mot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84800" y="-2508250"/>
            <a:ext cx="3581400"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5AF2CE3F-EE0A-6B49-8FA9-82B08D4981B7}"/>
              </a:ext>
            </a:extLst>
          </p:cNvPr>
          <p:cNvSpPr txBox="1">
            <a:spLocks noChangeArrowheads="1"/>
          </p:cNvSpPr>
          <p:nvPr/>
        </p:nvSpPr>
        <p:spPr bwMode="auto">
          <a:xfrm>
            <a:off x="4267200" y="0"/>
            <a:ext cx="4876800" cy="1905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ar-JO" sz="3200" kern="0" dirty="0">
                <a:latin typeface="Arial" panose="020B0604020202020204" pitchFamily="34" charset="0"/>
                <a:cs typeface="Arial" panose="020B0604020202020204" pitchFamily="34" charset="0"/>
              </a:rPr>
              <a:t>القوة تتشكل من خلال التضحية</a:t>
            </a:r>
          </a:p>
          <a:p>
            <a:pPr eaLnBrk="1" hangingPunct="1">
              <a:defRPr/>
            </a:pPr>
            <a:r>
              <a:rPr lang="ar-JO" sz="3200" kern="0" dirty="0">
                <a:latin typeface="Arial" panose="020B0604020202020204" pitchFamily="34" charset="0"/>
                <a:cs typeface="Arial" panose="020B0604020202020204" pitchFamily="34" charset="0"/>
              </a:rPr>
              <a:t>– شعار السفينة</a:t>
            </a:r>
            <a:endParaRPr lang="en-US" sz="2800" i="1" kern="0" dirty="0">
              <a:latin typeface="Arial" panose="020B0604020202020204" pitchFamily="34"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5" name="Picture 4" descr="Susan Nov 05 &amp; Siew K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0"/>
            <a:ext cx="9036496" cy="6875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4114" name="Rectangle 2"/>
          <p:cNvSpPr>
            <a:spLocks noGrp="1" noChangeArrowheads="1"/>
          </p:cNvSpPr>
          <p:nvPr>
            <p:ph type="title" idx="4294967295"/>
          </p:nvPr>
        </p:nvSpPr>
        <p:spPr>
          <a:xfrm>
            <a:off x="827584" y="332656"/>
            <a:ext cx="7772400" cy="875184"/>
          </a:xfrm>
        </p:spPr>
        <p:txBody>
          <a:bodyPr/>
          <a:lstStyle/>
          <a:p>
            <a:pPr eaLnBrk="1" hangingPunct="1"/>
            <a:r>
              <a:rPr lang="ar-JO" sz="4400" dirty="0">
                <a:effectLst>
                  <a:glow rad="228600">
                    <a:schemeClr val="accent4">
                      <a:satMod val="175000"/>
                      <a:alpha val="72382"/>
                    </a:schemeClr>
                  </a:glow>
                </a:effectLst>
                <a:latin typeface="Arial" panose="020B0604020202020204" pitchFamily="34" charset="0"/>
                <a:cs typeface="Arial" panose="020B0604020202020204" pitchFamily="34" charset="0"/>
              </a:rPr>
              <a:t>سوزان تجسد الخدمة</a:t>
            </a:r>
            <a:endParaRPr lang="en-US" dirty="0">
              <a:effectLst>
                <a:glow rad="228600">
                  <a:schemeClr val="accent4">
                    <a:satMod val="175000"/>
                    <a:alpha val="72382"/>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idx="4294967295"/>
          </p:nvPr>
        </p:nvSpPr>
        <p:spPr>
          <a:xfrm>
            <a:off x="6011863" y="76200"/>
            <a:ext cx="2663825" cy="4800600"/>
          </a:xfrm>
        </p:spPr>
        <p:txBody>
          <a:bodyPr/>
          <a:lstStyle/>
          <a:p>
            <a:pPr eaLnBrk="1" hangingPunct="1"/>
            <a:r>
              <a:rPr lang="ar-JO" sz="4400" dirty="0">
                <a:solidFill>
                  <a:srgbClr val="000090"/>
                </a:solidFill>
                <a:latin typeface="Arial" panose="020B0604020202020204" pitchFamily="34" charset="0"/>
                <a:cs typeface="Arial" panose="020B0604020202020204" pitchFamily="34" charset="0"/>
              </a:rPr>
              <a:t>الخدمة   حاجة    ماسة</a:t>
            </a:r>
            <a:endParaRPr lang="en-US" sz="4400" dirty="0">
              <a:solidFill>
                <a:srgbClr val="000090"/>
              </a:solidFill>
              <a:latin typeface="Arial" panose="020B0604020202020204" pitchFamily="34" charset="0"/>
              <a:cs typeface="Arial" panose="020B0604020202020204" pitchFamily="34" charset="0"/>
            </a:endParaRPr>
          </a:p>
        </p:txBody>
      </p:sp>
      <p:pic>
        <p:nvPicPr>
          <p:cNvPr id="476163" name="Picture 3" descr="Service"/>
          <p:cNvPicPr>
            <a:picLocks noChangeAspect="1" noChangeArrowheads="1"/>
          </p:cNvPicPr>
          <p:nvPr/>
        </p:nvPicPr>
        <p:blipFill>
          <a:blip r:embed="rId3" cstate="screen">
            <a:extLst>
              <a:ext uri="{28A0092B-C50C-407E-A947-70E740481C1C}">
                <a14:useLocalDpi xmlns:a14="http://schemas.microsoft.com/office/drawing/2010/main"/>
              </a:ext>
            </a:extLst>
          </a:blip>
          <a:srcRect l="16612" r="22289" b="50000"/>
          <a:stretch>
            <a:fillRect/>
          </a:stretch>
        </p:blipFill>
        <p:spPr bwMode="auto">
          <a:xfrm rot="-586791">
            <a:off x="-877888" y="-1003300"/>
            <a:ext cx="7007226" cy="811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164" name="Text Box 5"/>
          <p:cNvSpPr txBox="1">
            <a:spLocks noChangeArrowheads="1"/>
          </p:cNvSpPr>
          <p:nvPr/>
        </p:nvSpPr>
        <p:spPr bwMode="auto">
          <a:xfrm rot="-720098">
            <a:off x="236538" y="5462588"/>
            <a:ext cx="7194550" cy="9540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هل هذه هي الغرفة التي تحتاج إلى متطوع للمساعدة في نشرة الكنيسة؟</a:t>
            </a:r>
            <a:endParaRPr lang="en-US" sz="28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س53</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helpski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09600"/>
            <a:ext cx="229711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0" name="Picture 3" descr="swee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181350"/>
            <a:ext cx="548640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1" name="Picture 4" descr="helpsfo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1500" y="762000"/>
            <a:ext cx="2366963"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2" name="Rectangle 5"/>
          <p:cNvSpPr>
            <a:spLocks noGrp="1" noChangeArrowheads="1"/>
          </p:cNvSpPr>
          <p:nvPr>
            <p:ph type="title" idx="4294967295"/>
          </p:nvPr>
        </p:nvSpPr>
        <p:spPr>
          <a:xfrm>
            <a:off x="3048000" y="609600"/>
            <a:ext cx="2532063" cy="2286000"/>
          </a:xfrm>
        </p:spPr>
        <p:txBody>
          <a:bodyPr/>
          <a:lstStyle/>
          <a:p>
            <a:pPr eaLnBrk="1" hangingPunct="1"/>
            <a:r>
              <a:rPr lang="ar-JO" dirty="0">
                <a:latin typeface="Arial" panose="020B0604020202020204" pitchFamily="34" charset="0"/>
                <a:cs typeface="Arial" panose="020B0604020202020204" pitchFamily="34" charset="0"/>
              </a:rPr>
              <a:t>كيف           و            من</a:t>
            </a:r>
            <a:endParaRPr lang="en-US" dirty="0">
              <a:latin typeface="Arial" panose="020B0604020202020204" pitchFamily="34" charset="0"/>
              <a:cs typeface="Arial" panose="020B0604020202020204" pitchFamily="34" charset="0"/>
            </a:endParaRPr>
          </a:p>
        </p:txBody>
      </p:sp>
      <p:pic>
        <p:nvPicPr>
          <p:cNvPr id="478213" name="Picture 6" descr="soundboar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97325"/>
            <a:ext cx="3814763"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4" name="Picture 7" descr="han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0800" y="5486400"/>
            <a:ext cx="131921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FFFFFF"/>
              </a:solidFill>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س62</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س71</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س80</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س89</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228600" y="4267200"/>
            <a:ext cx="8915400" cy="1143000"/>
          </a:xfrm>
          <a:effectLst>
            <a:outerShdw blurRad="63500" dist="35921" dir="2700000" algn="ctr" rotWithShape="0">
              <a:schemeClr val="tx1"/>
            </a:outerShdw>
          </a:effectLst>
        </p:spPr>
        <p:txBody>
          <a:bodyPr/>
          <a:lstStyle/>
          <a:p>
            <a:pPr eaLnBrk="1" hangingPunct="1">
              <a:defRPr/>
            </a:pPr>
            <a:r>
              <a:rPr lang="ar-JO" sz="6600" dirty="0">
                <a:latin typeface="Arial" panose="020B0604020202020204" pitchFamily="34" charset="0"/>
                <a:ea typeface="+mj-ea"/>
                <a:cs typeface="Arial" panose="020B0604020202020204" pitchFamily="34" charset="0"/>
              </a:rPr>
              <a:t>إظهار الرحمة</a:t>
            </a:r>
            <a:endParaRPr lang="en-US" sz="6600" dirty="0">
              <a:latin typeface="Arial" panose="020B0604020202020204" pitchFamily="34" charset="0"/>
              <a:ea typeface="+mj-ea"/>
              <a:cs typeface="Arial" panose="020B0604020202020204" pitchFamily="34" charset="0"/>
            </a:endParaRPr>
          </a:p>
        </p:txBody>
      </p:sp>
      <p:sp>
        <p:nvSpPr>
          <p:cNvPr id="480259"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59</a:t>
            </a:r>
            <a:endParaRPr lang="en-US" b="1" i="1" dirty="0">
              <a:solidFill>
                <a:srgbClr val="FFFFFF"/>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algn="ctr" eaLnBrk="1" hangingPunct="1">
              <a:defRPr/>
            </a:pPr>
            <a:r>
              <a:rPr lang="ar-JO" sz="4800" b="1" dirty="0">
                <a:solidFill>
                  <a:srgbClr val="FFFFFF"/>
                </a:solidFill>
                <a:latin typeface="Arial" panose="020B0604020202020204" pitchFamily="34" charset="0"/>
                <a:ea typeface="ＭＳ Ｐゴシック" charset="-128"/>
                <a:cs typeface="Arial" panose="020B0604020202020204" pitchFamily="34" charset="0"/>
              </a:rPr>
              <a:t>يسدد الإحتياجات العاطفية</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س9</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4FD5A4-6C40-2048-9361-9FE078B1AD0F}"/>
              </a:ext>
            </a:extLst>
          </p:cNvPr>
          <p:cNvSpPr txBox="1">
            <a:spLocks noChangeArrowheads="1"/>
          </p:cNvSpPr>
          <p:nvPr/>
        </p:nvSpPr>
        <p:spPr bwMode="auto">
          <a:xfrm>
            <a:off x="114300" y="1168433"/>
            <a:ext cx="8915400" cy="1944398"/>
          </a:xfrm>
          <a:prstGeom prst="rect">
            <a:avLst/>
          </a:prstGeom>
          <a:noFill/>
          <a:ln>
            <a:noFill/>
          </a:ln>
          <a:effectLst>
            <a:outerShdw blurRad="63500"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ar-JO" sz="6000" kern="0" dirty="0">
                <a:latin typeface="Arial" panose="020B0604020202020204" pitchFamily="34" charset="0"/>
                <a:ea typeface="+mj-ea"/>
                <a:cs typeface="Arial" panose="020B0604020202020204" pitchFamily="34" charset="0"/>
              </a:rPr>
              <a:t>ملقين كل همكم عليه</a:t>
            </a:r>
          </a:p>
          <a:p>
            <a:pPr eaLnBrk="1" hangingPunct="1">
              <a:defRPr/>
            </a:pPr>
            <a:r>
              <a:rPr lang="ar-JO" sz="6000" kern="0" dirty="0">
                <a:latin typeface="Arial" panose="020B0604020202020204" pitchFamily="34" charset="0"/>
                <a:ea typeface="+mj-ea"/>
                <a:cs typeface="Arial" panose="020B0604020202020204" pitchFamily="34" charset="0"/>
              </a:rPr>
              <a:t>لأنه هو يعتني بكم</a:t>
            </a:r>
            <a:endParaRPr lang="en-US" sz="6000" kern="0" dirty="0">
              <a:latin typeface="Arial" panose="020B0604020202020204" pitchFamily="34" charset="0"/>
              <a:ea typeface="+mj-ea"/>
              <a:cs typeface="Arial" panose="020B0604020202020204" pitchFamily="34" charset="0"/>
            </a:endParaRPr>
          </a:p>
          <a:p>
            <a:pPr eaLnBrk="1" hangingPunct="1">
              <a:defRPr/>
            </a:pPr>
            <a:r>
              <a:rPr lang="en-US" sz="6000" kern="0" dirty="0">
                <a:latin typeface="Arial" panose="020B0604020202020204" pitchFamily="34" charset="0"/>
                <a:ea typeface="+mj-ea"/>
                <a:cs typeface="Arial" panose="020B0604020202020204" pitchFamily="34" charset="0"/>
              </a:rPr>
              <a:t>—</a:t>
            </a:r>
            <a:r>
              <a:rPr lang="ar-JO" sz="6000" kern="0" dirty="0">
                <a:latin typeface="Arial" panose="020B0604020202020204" pitchFamily="34" charset="0"/>
                <a:ea typeface="+mj-ea"/>
                <a:cs typeface="Arial" panose="020B0604020202020204" pitchFamily="34" charset="0"/>
              </a:rPr>
              <a:t> 1 بطرس 5: 3</a:t>
            </a:r>
            <a:r>
              <a:rPr lang="en-US" sz="6000" kern="0" dirty="0">
                <a:latin typeface="Arial" panose="020B0604020202020204" pitchFamily="34" charset="0"/>
                <a:ea typeface="+mj-ea"/>
                <a:cs typeface="Arial" panose="020B0604020202020204" pitchFamily="34" charset="0"/>
              </a:rPr>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36513" y="44450"/>
            <a:ext cx="9142413" cy="1143000"/>
          </a:xfrm>
        </p:spPr>
        <p:txBody>
          <a:bodyPr/>
          <a:lstStyle/>
          <a:p>
            <a:r>
              <a:rPr lang="ar-JO" sz="3600" dirty="0">
                <a:latin typeface="Arial" panose="020B0604020202020204" pitchFamily="34" charset="0"/>
                <a:cs typeface="Arial" panose="020B0604020202020204" pitchFamily="34" charset="0"/>
              </a:rPr>
              <a:t>يتجنب معظمنا الدون والذين في الخارج</a:t>
            </a:r>
            <a:endParaRPr lang="en-US" sz="3600" dirty="0">
              <a:latin typeface="Arial" panose="020B0604020202020204" pitchFamily="34" charset="0"/>
              <a:cs typeface="Arial" panose="020B0604020202020204" pitchFamily="34" charset="0"/>
            </a:endParaRPr>
          </a:p>
        </p:txBody>
      </p:sp>
      <p:pic>
        <p:nvPicPr>
          <p:cNvPr id="482306" name="Picture 2" descr="chinese_downandouters_640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9"/>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س18</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س27</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س36</a:t>
            </a:r>
            <a:endParaRPr lang="en-US" b="1" kern="0" dirty="0">
              <a:solidFill>
                <a:srgbClr val="FFFFFF"/>
              </a:solidFill>
              <a:effectLst>
                <a:glow rad="177800">
                  <a:srgbClr val="000000"/>
                </a:glow>
              </a:effectLst>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Mercy</a:t>
            </a:r>
          </a:p>
        </p:txBody>
      </p:sp>
      <p:pic>
        <p:nvPicPr>
          <p:cNvPr id="483330" name="Picture 3" descr="compassion ca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0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س54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110107_compa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p:spPr>
        <p:txBody>
          <a:bodyPr/>
          <a:lstStyle/>
          <a:p>
            <a:pPr>
              <a:defRPr/>
            </a:pPr>
            <a: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t>الرَّاحِمُ فَبِسُرُورٍ.</a:t>
            </a:r>
            <a:b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br>
            <a: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t>(رومية 12: 8) </a:t>
            </a:r>
            <a:endParaRPr lang="en-US" dirty="0">
              <a:effectLst>
                <a:glow rad="139700">
                  <a:schemeClr val="tx2">
                    <a:alpha val="83000"/>
                  </a:schemeClr>
                </a:glow>
              </a:effectLst>
              <a:latin typeface="Arial" panose="020B0604020202020204" pitchFamily="34" charset="0"/>
              <a:ea typeface="ＭＳ Ｐゴシック" charset="0"/>
              <a:cs typeface="Arial" panose="020B0604020202020204" pitchFamily="34" charset="0"/>
            </a:endParaRPr>
          </a:p>
        </p:txBody>
      </p:sp>
      <p:sp>
        <p:nvSpPr>
          <p:cNvPr id="485379"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rPr>
              <a:t>59</a:t>
            </a:r>
            <a:endParaRPr lang="en-US" b="1" i="1" dirty="0">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س63</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س72</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س81</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86544"/>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effectLst>
                  <a:outerShdw blurRad="38100" dist="38100" dir="2700000" algn="tl">
                    <a:srgbClr val="000000"/>
                  </a:outerShdw>
                </a:effectLst>
                <a:latin typeface="Arial"/>
                <a:cs typeface="Arial"/>
              </a:rPr>
              <a:t>1 بطرس 4: 11</a:t>
            </a:r>
            <a:endParaRPr lang="en-US" dirty="0">
              <a:effectLst>
                <a:outerShdw blurRad="38100" dist="38100" dir="2700000" algn="tl">
                  <a:srgbClr val="000000"/>
                </a:outerShdw>
              </a:effectLst>
              <a:latin typeface="Arial"/>
              <a:cs typeface="Arial"/>
            </a:endParaRPr>
          </a:p>
        </p:txBody>
      </p:sp>
      <p:sp>
        <p:nvSpPr>
          <p:cNvPr id="487427" name="Rectangle 5"/>
          <p:cNvSpPr>
            <a:spLocks noChangeArrowheads="1"/>
          </p:cNvSpPr>
          <p:nvPr/>
        </p:nvSpPr>
        <p:spPr bwMode="auto">
          <a:xfrm>
            <a:off x="8578850" y="-76200"/>
            <a:ext cx="530915" cy="46166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cs typeface="Arial" charset="0"/>
              </a:rPr>
              <a:t>47</a:t>
            </a:r>
            <a:endParaRPr lang="en-US" b="1" dirty="0">
              <a:cs typeface="Arial" charset="0"/>
            </a:endParaRP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algn="ctr" eaLnBrk="1" hangingPunct="1">
              <a:buFontTx/>
              <a:buNone/>
              <a:defRPr/>
            </a:pPr>
            <a:r>
              <a:rPr lang="ar-JO" sz="3600" b="1" dirty="0">
                <a:effectLst>
                  <a:outerShdw blurRad="38100" dist="38100" dir="2700000" algn="tl">
                    <a:srgbClr val="000000"/>
                  </a:outerShdw>
                </a:effectLst>
                <a:latin typeface="Arial"/>
                <a:cs typeface="Arial"/>
              </a:rPr>
              <a:t>11إِنْ كَانَ </a:t>
            </a:r>
            <a:r>
              <a:rPr lang="ar-JO" sz="3600" b="1" u="sng" dirty="0">
                <a:effectLst>
                  <a:outerShdw blurRad="38100" dist="38100" dir="2700000" algn="tl">
                    <a:srgbClr val="000000"/>
                  </a:outerShdw>
                </a:effectLst>
                <a:latin typeface="Arial"/>
                <a:cs typeface="Arial"/>
              </a:rPr>
              <a:t>يَتَكَلَّمُ</a:t>
            </a:r>
            <a:r>
              <a:rPr lang="ar-JO" sz="3600" b="1" dirty="0">
                <a:effectLst>
                  <a:outerShdw blurRad="38100" dist="38100" dir="2700000" algn="tl">
                    <a:srgbClr val="000000"/>
                  </a:outerShdw>
                </a:effectLst>
                <a:latin typeface="Arial"/>
                <a:cs typeface="Arial"/>
              </a:rPr>
              <a:t> أَحَدٌ فَكَأَقْوَالِ اللهِ. </a:t>
            </a:r>
            <a:r>
              <a:rPr lang="ar-JO" sz="3600" b="1" dirty="0">
                <a:solidFill>
                  <a:srgbClr val="FFFF00"/>
                </a:solidFill>
                <a:effectLst>
                  <a:outerShdw blurRad="38100" dist="38100" dir="2700000" algn="tl">
                    <a:srgbClr val="000000"/>
                  </a:outerShdw>
                </a:effectLst>
                <a:latin typeface="Arial"/>
                <a:cs typeface="Arial"/>
              </a:rPr>
              <a:t>وَإِنْ كَانَ </a:t>
            </a:r>
            <a:r>
              <a:rPr lang="ar-JO" sz="3600" b="1" u="sng" dirty="0">
                <a:solidFill>
                  <a:srgbClr val="FFFF00"/>
                </a:solidFill>
                <a:effectLst>
                  <a:outerShdw blurRad="38100" dist="38100" dir="2700000" algn="tl">
                    <a:srgbClr val="000000"/>
                  </a:outerShdw>
                </a:effectLst>
                <a:latin typeface="Arial"/>
                <a:cs typeface="Arial"/>
              </a:rPr>
              <a:t>يَخْدِم</a:t>
            </a:r>
            <a:r>
              <a:rPr lang="ar-JO" sz="3600" b="1" dirty="0">
                <a:solidFill>
                  <a:srgbClr val="FFFF00"/>
                </a:solidFill>
                <a:effectLst>
                  <a:outerShdw blurRad="38100" dist="38100" dir="2700000" algn="tl">
                    <a:srgbClr val="000000"/>
                  </a:outerShdw>
                </a:effectLst>
                <a:latin typeface="Arial"/>
                <a:cs typeface="Arial"/>
              </a:rPr>
              <a:t>ُ أَحَدٌ فَكَأَنَّهُ مِنْ قُوَّةٍ يَمْنَحُهَا اللهُ</a:t>
            </a:r>
            <a:r>
              <a:rPr lang="ar-JO" sz="3600" b="1" dirty="0">
                <a:effectLst>
                  <a:outerShdw blurRad="38100" dist="38100" dir="2700000" algn="tl">
                    <a:srgbClr val="000000"/>
                  </a:outerShdw>
                </a:effectLst>
                <a:latin typeface="Arial"/>
                <a:cs typeface="Arial"/>
              </a:rPr>
              <a:t>،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a:cs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rotWithShape="1">
          <a:blip r:embed="rId3">
            <a:extLst>
              <a:ext uri="{28A0092B-C50C-407E-A947-70E740481C1C}">
                <a14:useLocalDpi xmlns:a14="http://schemas.microsoft.com/office/drawing/2010/main"/>
              </a:ext>
            </a:extLst>
          </a:blip>
          <a:srcRect b="8000"/>
          <a:stretch/>
        </p:blipFill>
        <p:spPr bwMode="auto">
          <a:xfrm>
            <a:off x="-50800" y="-152400"/>
            <a:ext cx="91948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الفكرة الرئيسية </a:t>
            </a: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في 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6"/>
          <p:cNvSpPr>
            <a:spLocks noChangeArrowheads="1"/>
          </p:cNvSpPr>
          <p:nvPr/>
        </p:nvSpPr>
        <p:spPr bwMode="auto">
          <a:xfrm>
            <a:off x="914400" y="5013176"/>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على هؤلاء الذين لديهم موهبة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الخدمة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 يخدموا بقوة الله لمجد الله </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How?</a:t>
            </a:r>
          </a:p>
        </p:txBody>
      </p:sp>
    </p:spTree>
    <p:extLst>
      <p:ext uri="{BB962C8B-B14F-4D97-AF65-F5344CB8AC3E}">
        <p14:creationId xmlns:p14="http://schemas.microsoft.com/office/powerpoint/2010/main" val="6392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4016768312"/>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charset="0"/>
                <a:cs typeface="Arial" charset="0"/>
              </a:rPr>
              <a:t>تصنيفات المواهب</a:t>
            </a:r>
            <a:br>
              <a:rPr lang="en-US" sz="3600" b="0" dirty="0">
                <a:latin typeface="Arial" charset="0"/>
                <a:cs typeface="Arial" charset="0"/>
              </a:rPr>
            </a:br>
            <a:r>
              <a:rPr lang="en-US" sz="3600" b="0" dirty="0">
                <a:latin typeface="Arial" charset="0"/>
                <a:cs typeface="Arial" charset="0"/>
              </a:rPr>
              <a:t>(</a:t>
            </a:r>
            <a:r>
              <a:rPr lang="ar-JO" sz="3600" b="0" dirty="0">
                <a:latin typeface="Arial" charset="0"/>
                <a:cs typeface="Arial" charset="0"/>
              </a:rPr>
              <a:t>1 بطرس 4: 11</a:t>
            </a:r>
            <a:r>
              <a:rPr lang="en-US" sz="3600" b="0" dirty="0">
                <a:latin typeface="Arial" charset="0"/>
                <a:cs typeface="Arial" charset="0"/>
              </a:rPr>
              <a:t>)</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theme/theme1.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4092</TotalTime>
  <Words>3525</Words>
  <Application>Microsoft Macintosh PowerPoint</Application>
  <PresentationFormat>On-screen Show (4:3)</PresentationFormat>
  <Paragraphs>809</Paragraphs>
  <Slides>103</Slides>
  <Notes>93</Notes>
  <HiddenSlides>0</HiddenSlides>
  <MMClips>0</MMClips>
  <ScaleCrop>false</ScaleCrop>
  <HeadingPairs>
    <vt:vector size="6" baseType="variant">
      <vt:variant>
        <vt:lpstr>Fonts Used</vt:lpstr>
      </vt:variant>
      <vt:variant>
        <vt:i4>18</vt:i4>
      </vt:variant>
      <vt:variant>
        <vt:lpstr>Theme</vt:lpstr>
      </vt:variant>
      <vt:variant>
        <vt:i4>27</vt:i4>
      </vt:variant>
      <vt:variant>
        <vt:lpstr>Slide Titles</vt:lpstr>
      </vt:variant>
      <vt:variant>
        <vt:i4>103</vt:i4>
      </vt:variant>
    </vt:vector>
  </HeadingPairs>
  <TitlesOfParts>
    <vt:vector size="148" baseType="lpstr">
      <vt:lpstr>ＭＳ Ｐゴシック</vt:lpstr>
      <vt:lpstr>宋体</vt:lpstr>
      <vt:lpstr>Times</vt:lpstr>
      <vt:lpstr>Times Roman</vt:lpstr>
      <vt:lpstr>Arial</vt:lpstr>
      <vt:lpstr>Arial Black</vt:lpstr>
      <vt:lpstr>Arial Narrow</vt:lpstr>
      <vt:lpstr>Book Antiqua</vt:lpstr>
      <vt:lpstr>Calibri</vt:lpstr>
      <vt:lpstr>Copperplate Gothic Light</vt:lpstr>
      <vt:lpstr>Garamond</vt:lpstr>
      <vt:lpstr>Helvetica</vt:lpstr>
      <vt:lpstr>Impact</vt:lpstr>
      <vt:lpstr>Lucida Sans</vt:lpstr>
      <vt:lpstr>Tahoma</vt:lpstr>
      <vt:lpstr>Times New Roman</vt:lpstr>
      <vt:lpstr>Trebuchet MS</vt:lpstr>
      <vt:lpstr>Wingdings</vt:lpstr>
      <vt:lpstr>1_Brainstorming Session</vt:lpstr>
      <vt:lpstr>1_Executive</vt:lpstr>
      <vt:lpstr>1_Ocean</vt:lpstr>
      <vt:lpstr>Ocean</vt:lpstr>
      <vt:lpstr>Default Design</vt:lpstr>
      <vt:lpstr>2_Glare</vt:lpstr>
      <vt:lpstr>3_Default Design</vt:lpstr>
      <vt:lpstr>1_Blank Presentation</vt:lpstr>
      <vt:lpstr>2_Default Design</vt:lpstr>
      <vt:lpstr>Medical Glass</vt:lpstr>
      <vt:lpstr>Glare</vt:lpstr>
      <vt:lpstr>2_Blank Presentation</vt:lpstr>
      <vt:lpstr>2_Ocean</vt:lpstr>
      <vt:lpstr>ZESTY</vt:lpstr>
      <vt:lpstr>8_Default Design</vt:lpstr>
      <vt:lpstr>3_Blank Presentation</vt:lpstr>
      <vt:lpstr>TECH</vt:lpstr>
      <vt:lpstr>Finance</vt:lpstr>
      <vt:lpstr>Schmooze</vt:lpstr>
      <vt:lpstr>4_Blank Presentation</vt:lpstr>
      <vt:lpstr>Calm</vt:lpstr>
      <vt:lpstr>Orbit</vt:lpstr>
      <vt:lpstr>5_Default Design</vt:lpstr>
      <vt:lpstr>1_Orbit</vt:lpstr>
      <vt:lpstr>5_Blank Presentation</vt:lpstr>
      <vt:lpstr>19_Default Design</vt:lpstr>
      <vt:lpstr>Expedition</vt:lpstr>
      <vt:lpstr>المواهب الكلامية والخدمية</vt:lpstr>
      <vt:lpstr>المواهب الكلامية</vt:lpstr>
      <vt:lpstr> USN السفينة الأحدث </vt:lpstr>
      <vt:lpstr>Docked</vt:lpstr>
      <vt:lpstr>Made from WTC</vt:lpstr>
      <vt:lpstr>USS نيويورك</vt:lpstr>
      <vt:lpstr>WTC قصاصات</vt:lpstr>
      <vt:lpstr>مسبك أميت</vt:lpstr>
      <vt:lpstr>Never Forget</vt:lpstr>
      <vt:lpstr>التوازيات</vt:lpstr>
      <vt:lpstr>كيف ترى أن  الروح القدس  يعمل في حياتك؟</vt:lpstr>
      <vt:lpstr>1. أحد الأدلة على عمل الروح القدس  في حياتك هو  موهبتك الروحية     (1 كو 12: 7-11).</vt:lpstr>
      <vt:lpstr> الْمَوَاهِبِ الرُّوحِيَّةِ</vt:lpstr>
      <vt:lpstr>The Wayward Local Church</vt:lpstr>
      <vt:lpstr>اشتراك الثالوث</vt:lpstr>
      <vt:lpstr>يعطي الروح كل موهبة (8)</vt:lpstr>
      <vt:lpstr>يعطي الروح كل موهبة (9-10أ)</vt:lpstr>
      <vt:lpstr>يعطي الروح كل موهبة (10ب-11أ)</vt:lpstr>
      <vt:lpstr>الروح وحده من يختار الموهبة التي تحصل عليها (11ب)</vt:lpstr>
      <vt:lpstr>يجب أن نستخدم مواهبنا من خلال التحدث باسم الله أو الخدمة بقوته (1 بط 4: 10-11).</vt:lpstr>
      <vt:lpstr>1 بطرس 4: 10</vt:lpstr>
      <vt:lpstr>1 بطرس 4: 11</vt:lpstr>
      <vt:lpstr>تصنيفات المواهب (1 بطرس 4: 11)</vt:lpstr>
      <vt:lpstr>لقد أعطى الله بعض المؤمنين موهبة التحدث ليكونوا صوته الخاص</vt:lpstr>
      <vt:lpstr>رومية   12: 6-7</vt:lpstr>
      <vt:lpstr>التعليم</vt:lpstr>
      <vt:lpstr>تعريف التعليم</vt:lpstr>
      <vt:lpstr>اخدموا بحسب إيمانكم                                   (رو 12: 3)</vt:lpstr>
      <vt:lpstr>أفسس 4: 11-12                            (ترجمة الملك جيمس الخاطئة)</vt:lpstr>
      <vt:lpstr>أفسس 4: 11- 12 ((NASB</vt:lpstr>
      <vt:lpstr>أفسس 4: 11-12 (NIV)</vt:lpstr>
      <vt:lpstr>1. يصل المبشرون الناس لربحهم للمسيح</vt:lpstr>
      <vt:lpstr>المبشرون</vt:lpstr>
      <vt:lpstr>2. يعد المبشرون الكنيسة للوصول للضالين (أف 4: 11</vt:lpstr>
      <vt:lpstr>الكثيرون يخافون الكرازة</vt:lpstr>
      <vt:lpstr>الرعاة-المعلمين</vt:lpstr>
      <vt:lpstr>يسوع هو الراعي الصالح</vt:lpstr>
      <vt:lpstr>الموهبة المزدوجة</vt:lpstr>
      <vt:lpstr>الموهبة الوحيدة المزدوجة</vt:lpstr>
      <vt:lpstr>Toughest Job in the World</vt:lpstr>
      <vt:lpstr>أفسس 4: 11-12 (NIV)</vt:lpstr>
      <vt:lpstr>رومية   12: 8</vt:lpstr>
      <vt:lpstr>على المشجعين أن يشجعوا الآخرين               لتطبيق كلمة الله (8أ) </vt:lpstr>
      <vt:lpstr>الوعظ</vt:lpstr>
      <vt:lpstr>الوعظ؟</vt:lpstr>
      <vt:lpstr>تعريف التشجيع</vt:lpstr>
      <vt:lpstr>كيف يبدو المشجعون؟</vt:lpstr>
      <vt:lpstr>يوسف في سفر الأعمال</vt:lpstr>
      <vt:lpstr>كيف تتصرف كمشجع؟</vt:lpstr>
      <vt:lpstr>مجموعات الحياة المتغيرة</vt:lpstr>
      <vt:lpstr>مجموعات الحياة المتغيرة</vt:lpstr>
      <vt:lpstr>مجموعات الحياة المتغيرة</vt:lpstr>
      <vt:lpstr>الفكرة الرئيسية</vt:lpstr>
      <vt:lpstr>تباينات المواهب الكلامية</vt:lpstr>
      <vt:lpstr>أوامر المواهب الكتابية</vt:lpstr>
      <vt:lpstr>المواهب    الخدمية</vt:lpstr>
      <vt:lpstr>ما رأيك          عندما تفكر         في القدمين؟</vt:lpstr>
      <vt:lpstr>الكنيسة برأس واحد</vt:lpstr>
      <vt:lpstr>ما رأيك عندما تفكر                في القدمين؟</vt:lpstr>
      <vt:lpstr>1 بطرس 4: 11</vt:lpstr>
      <vt:lpstr>لا يجب أن يشعر المؤمنون الذين لديهم مواهب أقل تكريمًا بأنه ليس هناك حاجة إليهم (١٢: ١٥-١٦)</vt:lpstr>
      <vt:lpstr>التنوع في الكنيسة يجعلها أكثر فعالية                     (1 كو 17:12-20).</vt:lpstr>
      <vt:lpstr>هل تريد كنيستك أن يحصل الجميع على موهبة الإيمان؟</vt:lpstr>
      <vt:lpstr>أو ان يتكلم الجميع بألسنة؟</vt:lpstr>
      <vt:lpstr>تمامًا كما أن الكنيسة بأكملها هي عين، تريد بعض الكنائس أن يكون للجميع نفس الموهبة - عادةً الألسنة!</vt:lpstr>
      <vt:lpstr>يظهر التسلسل الهرمي للأعضاء أن الجميع ليس لديهم نفس المواهب      (1 كو 28:12-30)</vt:lpstr>
      <vt:lpstr>تصنيفات المواهب (1 بطرس 4: 11)</vt:lpstr>
      <vt:lpstr>تباينات المواهب الكلامية</vt:lpstr>
      <vt:lpstr>تصنيفات المواهب (1 بطرس 4: 11)</vt:lpstr>
      <vt:lpstr>الفكرة الرئيسية في 1 بطرس 4: 11</vt:lpstr>
      <vt:lpstr>التدابير</vt:lpstr>
      <vt:lpstr>التدابير</vt:lpstr>
      <vt:lpstr>Wrong Admin View</vt:lpstr>
      <vt:lpstr>موهبتين أم موهبة واحدة؟</vt:lpstr>
      <vt:lpstr>Meetings Led by the Ungifted</vt:lpstr>
      <vt:lpstr>ما رأيك عندما تفكر في القدمين؟</vt:lpstr>
      <vt:lpstr>الإيمان</vt:lpstr>
      <vt:lpstr>ما هو الإيمان؟</vt:lpstr>
      <vt:lpstr>كيف هم          أصحاب الإيمان؟</vt:lpstr>
      <vt:lpstr>من لديه موهبة الإيمان لكي يمشي على يد الله؟</vt:lpstr>
      <vt:lpstr>العطاء</vt:lpstr>
      <vt:lpstr> .... الْمُعْطِي فَبِسَخَاءٍ (رومية 12: 8) </vt:lpstr>
      <vt:lpstr>Selfish Giving</vt:lpstr>
      <vt:lpstr>Great Preaching on Giving!</vt:lpstr>
      <vt:lpstr>الخدمة  = المساعدة</vt:lpstr>
      <vt:lpstr> 2 تيموثاوس 1: 16-18</vt:lpstr>
      <vt:lpstr>1 كورنثوس 16: 17-18</vt:lpstr>
      <vt:lpstr>الأعوان ضروريون</vt:lpstr>
      <vt:lpstr>الأعوان ضروريون</vt:lpstr>
      <vt:lpstr>سوزان تجسد الخدمة</vt:lpstr>
      <vt:lpstr>الخدمة   حاجة    ماسة</vt:lpstr>
      <vt:lpstr>كيف           و            من</vt:lpstr>
      <vt:lpstr>إظهار الرحمة</vt:lpstr>
      <vt:lpstr>يتجنب معظمنا الدون والذين في الخارج</vt:lpstr>
      <vt:lpstr>Mercy</vt:lpstr>
      <vt:lpstr>الرَّاحِمُ فَبِسُرُورٍ. (رومية 12: 8) </vt:lpstr>
      <vt:lpstr>1 بطرس 4: 11</vt:lpstr>
      <vt:lpstr>الفكرة الرئيسية في 1 بطرس 4: 11</vt:lpstr>
      <vt:lpstr>تصنيفات المواهب (1 بطرس 4: 11)</vt:lpstr>
      <vt:lpstr>تباينات المواهب الخدمية</vt:lpstr>
      <vt:lpstr>أي قطعة أنت؟</vt:lpstr>
      <vt:lpstr>علم الكنيسة   •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154</cp:revision>
  <dcterms:created xsi:type="dcterms:W3CDTF">2005-02-02T01:12:17Z</dcterms:created>
  <dcterms:modified xsi:type="dcterms:W3CDTF">2023-12-27T17:11:16Z</dcterms:modified>
</cp:coreProperties>
</file>